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77A0-11B8-496D-AE02-DCB951C98C47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8BBB-4093-4A27-8C5C-74FCB67C1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160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77A0-11B8-496D-AE02-DCB951C98C47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8BBB-4093-4A27-8C5C-74FCB67C1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157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77A0-11B8-496D-AE02-DCB951C98C47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8BBB-4093-4A27-8C5C-74FCB67C1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864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77A0-11B8-496D-AE02-DCB951C98C47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8BBB-4093-4A27-8C5C-74FCB67C1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63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77A0-11B8-496D-AE02-DCB951C98C47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8BBB-4093-4A27-8C5C-74FCB67C1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64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77A0-11B8-496D-AE02-DCB951C98C47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8BBB-4093-4A27-8C5C-74FCB67C1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80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77A0-11B8-496D-AE02-DCB951C98C47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8BBB-4093-4A27-8C5C-74FCB67C1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319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77A0-11B8-496D-AE02-DCB951C98C47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8BBB-4093-4A27-8C5C-74FCB67C1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02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77A0-11B8-496D-AE02-DCB951C98C47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8BBB-4093-4A27-8C5C-74FCB67C1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855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77A0-11B8-496D-AE02-DCB951C98C47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8BBB-4093-4A27-8C5C-74FCB67C1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18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77A0-11B8-496D-AE02-DCB951C98C47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8BBB-4093-4A27-8C5C-74FCB67C1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97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E77A0-11B8-496D-AE02-DCB951C98C47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E8BBB-4093-4A27-8C5C-74FCB67C1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26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5186"/>
          </a:xfrm>
        </p:spPr>
        <p:txBody>
          <a:bodyPr/>
          <a:lstStyle/>
          <a:p>
            <a:r>
              <a:rPr lang="en-US" dirty="0"/>
              <a:t>¿</a:t>
            </a:r>
            <a:r>
              <a:rPr lang="en-US" dirty="0" err="1"/>
              <a:t>Cómo</a:t>
            </a:r>
            <a:r>
              <a:rPr lang="en-US" dirty="0"/>
              <a:t> se dice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español</a:t>
            </a:r>
            <a:r>
              <a:rPr lang="en-US" dirty="0"/>
              <a:t>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58645"/>
            <a:ext cx="10515600" cy="5023821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I need 95 chairs and 500 erasers.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The quiz is tomorrow and the students need to study. 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Ana is my classmate. She carries lots of books. 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Mr. Ramirez explains the schedule. 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When is the test?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 take 5 courses and I don’t rest.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20008" y="1548468"/>
            <a:ext cx="9705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necesito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noventa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y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cinco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sillas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y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quinientos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borradores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20008" y="2460871"/>
            <a:ext cx="9351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prueba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es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mañana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y los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estudiantes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necesitan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estududiar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20008" y="3373274"/>
            <a:ext cx="9351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Ana es mi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compañera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clase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Ella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lleva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muchos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libros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20008" y="4304650"/>
            <a:ext cx="5561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Sr. Ramirez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explica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horario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20008" y="5111042"/>
            <a:ext cx="5561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Cuándo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el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examen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40135" y="6020856"/>
            <a:ext cx="5561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tomo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cinco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cursos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y no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descanso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4866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111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¿Cómo se dice en español?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¿Cómo se dice en español?</dc:title>
  <dc:creator>Yadira Thomas</dc:creator>
  <cp:lastModifiedBy>Yadira Thomas</cp:lastModifiedBy>
  <cp:revision>2</cp:revision>
  <dcterms:created xsi:type="dcterms:W3CDTF">2022-02-17T13:31:20Z</dcterms:created>
  <dcterms:modified xsi:type="dcterms:W3CDTF">2022-02-17T13:47:48Z</dcterms:modified>
</cp:coreProperties>
</file>