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4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2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6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7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9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5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9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8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3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5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5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AC54C-328D-45E5-8524-3A18E04CC3E6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3F27-3570-42C6-9A3C-2B100324F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0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801" y="12192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La </a:t>
            </a:r>
            <a:r>
              <a:rPr lang="en-US" sz="9600" dirty="0" err="1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</a:rPr>
              <a:t>Hora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furnish.co.uk/photos/items/original/clocks/179049/clocks-9738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350525"/>
            <a:ext cx="2952951" cy="300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007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2:21p.m.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842698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dos y </a:t>
            </a:r>
            <a:r>
              <a:rPr lang="en-US" sz="4400" b="1" dirty="0" err="1"/>
              <a:t>veintiuno</a:t>
            </a:r>
            <a:r>
              <a:rPr lang="en-US" sz="4400" b="1" dirty="0"/>
              <a:t> de la </a:t>
            </a:r>
            <a:r>
              <a:rPr lang="en-US" sz="4400" b="1" dirty="0" err="1"/>
              <a:t>tarde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25934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6:24a.m.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842698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seis</a:t>
            </a:r>
            <a:r>
              <a:rPr lang="en-US" sz="4400" b="1" dirty="0"/>
              <a:t> y </a:t>
            </a:r>
            <a:r>
              <a:rPr lang="en-US" sz="4400" b="1" dirty="0" err="1"/>
              <a:t>veinticuatro</a:t>
            </a:r>
            <a:r>
              <a:rPr lang="en-US" sz="4400" b="1" dirty="0"/>
              <a:t> de la </a:t>
            </a:r>
            <a:r>
              <a:rPr lang="en-US" sz="4400" b="1" dirty="0" err="1"/>
              <a:t>mañana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6369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2:30p.m.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dos y media de la </a:t>
            </a:r>
            <a:r>
              <a:rPr lang="en-US" sz="4400" b="1" dirty="0" err="1"/>
              <a:t>tarde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909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9:57p.m.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842698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nueve</a:t>
            </a:r>
            <a:r>
              <a:rPr lang="en-US" sz="4400" b="1" dirty="0"/>
              <a:t> y </a:t>
            </a:r>
            <a:r>
              <a:rPr lang="en-US" sz="4400" b="1" dirty="0" err="1"/>
              <a:t>cincuenta</a:t>
            </a:r>
            <a:r>
              <a:rPr lang="en-US" sz="4400" b="1" dirty="0"/>
              <a:t> y </a:t>
            </a:r>
            <a:r>
              <a:rPr lang="en-US" sz="4400" b="1" dirty="0" err="1"/>
              <a:t>siete</a:t>
            </a:r>
            <a:r>
              <a:rPr lang="en-US" sz="4400" b="1" dirty="0"/>
              <a:t> de la </a:t>
            </a:r>
            <a:r>
              <a:rPr lang="en-US" sz="4400" b="1" dirty="0" err="1"/>
              <a:t>noche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09679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4:44p.m.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cuatro</a:t>
            </a:r>
            <a:r>
              <a:rPr lang="en-US" sz="4400" b="1" dirty="0"/>
              <a:t> y </a:t>
            </a:r>
            <a:r>
              <a:rPr lang="en-US" sz="4400" b="1" dirty="0" err="1"/>
              <a:t>cuarenta</a:t>
            </a:r>
            <a:r>
              <a:rPr lang="en-US" sz="4400" b="1" dirty="0"/>
              <a:t> y </a:t>
            </a:r>
            <a:r>
              <a:rPr lang="en-US" sz="4400" b="1" dirty="0" err="1"/>
              <a:t>cuatro</a:t>
            </a:r>
            <a:r>
              <a:rPr lang="en-US" sz="4400" b="1" dirty="0"/>
              <a:t> de la </a:t>
            </a:r>
            <a:r>
              <a:rPr lang="en-US" sz="4400" b="1" dirty="0" err="1"/>
              <a:t>tarde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6247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8:30p.m.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842698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ocho</a:t>
            </a:r>
            <a:r>
              <a:rPr lang="en-US" sz="4400" b="1" dirty="0"/>
              <a:t> y media de la </a:t>
            </a:r>
            <a:r>
              <a:rPr lang="en-US" sz="4400" b="1" dirty="0" err="1"/>
              <a:t>noche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4080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7:15a.m.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siete</a:t>
            </a:r>
            <a:r>
              <a:rPr lang="en-US" sz="4400" b="1" dirty="0"/>
              <a:t> y </a:t>
            </a:r>
            <a:r>
              <a:rPr lang="en-US" sz="4400" b="1" dirty="0" err="1"/>
              <a:t>cuarto</a:t>
            </a:r>
            <a:r>
              <a:rPr lang="en-US" sz="4400" b="1" dirty="0"/>
              <a:t> de la </a:t>
            </a:r>
            <a:r>
              <a:rPr lang="en-US" sz="4400" b="1" dirty="0" err="1"/>
              <a:t>mañana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8242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3:00p.m.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3880229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tres</a:t>
            </a:r>
            <a:r>
              <a:rPr lang="en-US" sz="4400" b="1" dirty="0"/>
              <a:t> de la </a:t>
            </a:r>
            <a:r>
              <a:rPr lang="en-US" sz="4400" b="1" dirty="0" err="1"/>
              <a:t>tarde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1963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4:17p.m.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cuatro</a:t>
            </a:r>
            <a:r>
              <a:rPr lang="en-US" sz="4400" b="1" dirty="0"/>
              <a:t> y </a:t>
            </a:r>
            <a:r>
              <a:rPr lang="en-US" sz="4400" b="1" dirty="0" err="1"/>
              <a:t>diecisiete</a:t>
            </a:r>
            <a:r>
              <a:rPr lang="en-US" sz="4400" b="1" dirty="0"/>
              <a:t> de la </a:t>
            </a:r>
            <a:r>
              <a:rPr lang="en-US" sz="4400" b="1" dirty="0" err="1"/>
              <a:t>tarde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1557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12:50p.m.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doce</a:t>
            </a:r>
            <a:r>
              <a:rPr lang="en-US" sz="4400" b="1" dirty="0"/>
              <a:t> y </a:t>
            </a:r>
            <a:r>
              <a:rPr lang="en-US" sz="4400" b="1" dirty="0" err="1"/>
              <a:t>cincuenta</a:t>
            </a:r>
            <a:r>
              <a:rPr lang="en-US" sz="4400" b="1" dirty="0"/>
              <a:t> de la </a:t>
            </a:r>
            <a:r>
              <a:rPr lang="en-US" sz="4400" b="1" dirty="0" err="1"/>
              <a:t>tarde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20689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8:54a.m.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842698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ocho</a:t>
            </a:r>
            <a:r>
              <a:rPr lang="en-US" sz="4400" b="1" dirty="0"/>
              <a:t> y </a:t>
            </a:r>
            <a:r>
              <a:rPr lang="en-US" sz="4400" b="1" dirty="0" err="1"/>
              <a:t>cincuenta</a:t>
            </a:r>
            <a:r>
              <a:rPr lang="en-US" sz="4400" b="1" dirty="0"/>
              <a:t> y </a:t>
            </a:r>
            <a:r>
              <a:rPr lang="en-US" sz="4400" b="1" dirty="0" err="1"/>
              <a:t>cuatro</a:t>
            </a:r>
            <a:r>
              <a:rPr lang="en-US" sz="4400" b="1" dirty="0"/>
              <a:t> de la </a:t>
            </a:r>
            <a:r>
              <a:rPr lang="en-US" sz="4400" b="1" dirty="0" err="1"/>
              <a:t>mañana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7863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1:05a.m.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83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Es</a:t>
            </a:r>
            <a:r>
              <a:rPr lang="en-US" sz="4400" b="1" dirty="0"/>
              <a:t> la </a:t>
            </a:r>
            <a:r>
              <a:rPr lang="en-US" sz="4400" b="1" dirty="0" err="1"/>
              <a:t>una</a:t>
            </a:r>
            <a:r>
              <a:rPr lang="en-US" sz="4400" b="1" dirty="0"/>
              <a:t> y </a:t>
            </a:r>
            <a:r>
              <a:rPr lang="en-US" sz="4400" b="1" dirty="0" err="1"/>
              <a:t>cinco</a:t>
            </a:r>
            <a:r>
              <a:rPr lang="en-US" sz="4400" b="1" dirty="0"/>
              <a:t> de la </a:t>
            </a:r>
            <a:r>
              <a:rPr lang="en-US" sz="4400" b="1" dirty="0" err="1"/>
              <a:t>mañana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51754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3:30p.m.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842698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tres</a:t>
            </a:r>
            <a:r>
              <a:rPr lang="en-US" sz="4400" b="1" dirty="0"/>
              <a:t> y media de la </a:t>
            </a:r>
            <a:r>
              <a:rPr lang="en-US" sz="4400" b="1" dirty="0" err="1"/>
              <a:t>tarde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5571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11:04a.m.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once y </a:t>
            </a:r>
            <a:r>
              <a:rPr lang="en-US" sz="4400" b="1" dirty="0" err="1"/>
              <a:t>cuatro</a:t>
            </a:r>
            <a:r>
              <a:rPr lang="en-US" sz="4400" b="1" dirty="0"/>
              <a:t> de la </a:t>
            </a:r>
            <a:r>
              <a:rPr lang="en-US" sz="4400" b="1" dirty="0" err="1"/>
              <a:t>mañana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9306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9:15p.m.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nueve</a:t>
            </a:r>
            <a:r>
              <a:rPr lang="en-US" sz="4400" b="1" dirty="0"/>
              <a:t> y </a:t>
            </a:r>
            <a:r>
              <a:rPr lang="en-US" sz="4400" b="1" dirty="0" err="1"/>
              <a:t>cuarto</a:t>
            </a:r>
            <a:r>
              <a:rPr lang="en-US" sz="4400" b="1" dirty="0"/>
              <a:t> de la </a:t>
            </a:r>
            <a:r>
              <a:rPr lang="en-US" sz="4400" b="1" dirty="0" err="1"/>
              <a:t>noche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9227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10:14a.m.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diez</a:t>
            </a:r>
            <a:r>
              <a:rPr lang="en-US" sz="4400" b="1" dirty="0"/>
              <a:t> y </a:t>
            </a:r>
            <a:r>
              <a:rPr lang="en-US" sz="4400" b="1" dirty="0" err="1"/>
              <a:t>catorce</a:t>
            </a:r>
            <a:r>
              <a:rPr lang="en-US" sz="4400" b="1" dirty="0"/>
              <a:t> de la </a:t>
            </a:r>
            <a:r>
              <a:rPr lang="en-US" sz="4400" b="1" dirty="0" err="1"/>
              <a:t>mañana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5192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1:28p.m.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3842698"/>
            <a:ext cx="845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/>
              <a:t>Es</a:t>
            </a:r>
            <a:r>
              <a:rPr lang="en-US" sz="4400" b="1" dirty="0"/>
              <a:t> la </a:t>
            </a:r>
            <a:r>
              <a:rPr lang="en-US" sz="4400" b="1" dirty="0" err="1"/>
              <a:t>una</a:t>
            </a:r>
            <a:r>
              <a:rPr lang="en-US" sz="4400" b="1" dirty="0"/>
              <a:t> y </a:t>
            </a:r>
            <a:r>
              <a:rPr lang="en-US" sz="4400" b="1" dirty="0" err="1"/>
              <a:t>veintiocho</a:t>
            </a:r>
            <a:r>
              <a:rPr lang="en-US" sz="4400" b="1" dirty="0"/>
              <a:t> de la </a:t>
            </a:r>
            <a:r>
              <a:rPr lang="en-US" sz="4400" b="1" dirty="0" err="1"/>
              <a:t>tarde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015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3:49p.m.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3842698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tres</a:t>
            </a:r>
            <a:r>
              <a:rPr lang="en-US" sz="4400" b="1" dirty="0"/>
              <a:t> y </a:t>
            </a:r>
            <a:r>
              <a:rPr lang="en-US" sz="4400" b="1" dirty="0" err="1"/>
              <a:t>cuarenta</a:t>
            </a:r>
            <a:r>
              <a:rPr lang="en-US" sz="4400" b="1" dirty="0"/>
              <a:t> y </a:t>
            </a:r>
            <a:r>
              <a:rPr lang="en-US" sz="4400" b="1" dirty="0" err="1"/>
              <a:t>nueve</a:t>
            </a:r>
            <a:r>
              <a:rPr lang="en-US" sz="4400" b="1" dirty="0"/>
              <a:t> de la </a:t>
            </a:r>
            <a:r>
              <a:rPr lang="en-US" sz="4400" b="1" dirty="0" err="1"/>
              <a:t>tarde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0870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7030A0"/>
                </a:solidFill>
              </a:rPr>
              <a:t>5:15a.m.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3852081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Son las </a:t>
            </a:r>
            <a:r>
              <a:rPr lang="en-US" sz="4400" b="1" dirty="0" err="1"/>
              <a:t>cinco</a:t>
            </a:r>
            <a:r>
              <a:rPr lang="en-US" sz="4400" b="1" dirty="0"/>
              <a:t> y </a:t>
            </a:r>
            <a:r>
              <a:rPr lang="en-US" sz="4400" b="1" dirty="0" err="1"/>
              <a:t>cuarto</a:t>
            </a:r>
            <a:r>
              <a:rPr lang="en-US" sz="4400" b="1" dirty="0"/>
              <a:t> de la </a:t>
            </a:r>
            <a:r>
              <a:rPr lang="en-US" sz="4400" b="1" dirty="0" err="1"/>
              <a:t>mañana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9024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72A411-8EDB-492F-B9AD-36347926E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D3C09A-CDBE-4051-8E78-E41AA296CD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FFB61-0AC6-48A5-BA12-D1A5A5BD578F}">
  <ds:schemaRefs>
    <ds:schemaRef ds:uri="http://purl.org/dc/elements/1.1/"/>
    <ds:schemaRef ds:uri="1f288448-f477-4024-bfa7-c5da6d31a550"/>
    <ds:schemaRef ds:uri="http://www.w3.org/XML/1998/namespace"/>
    <ds:schemaRef ds:uri="http://schemas.microsoft.com/office/infopath/2007/PartnerControls"/>
    <ds:schemaRef ds:uri="d1bea57f-f24a-4814-8dfc-e372b91f250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236</Words>
  <Application>Microsoft Office PowerPoint</Application>
  <PresentationFormat>On-screen Show (4:3)</PresentationFormat>
  <Paragraphs>39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Bernard MT Condensed</vt:lpstr>
      <vt:lpstr>Calibri</vt:lpstr>
      <vt:lpstr>Office Theme</vt:lpstr>
      <vt:lpstr>La Hora</vt:lpstr>
      <vt:lpstr>8:54a.m.</vt:lpstr>
      <vt:lpstr>3:30p.m.</vt:lpstr>
      <vt:lpstr>11:04a.m.</vt:lpstr>
      <vt:lpstr>9:15p.m.</vt:lpstr>
      <vt:lpstr>10:14a.m.</vt:lpstr>
      <vt:lpstr>1:28p.m.</vt:lpstr>
      <vt:lpstr>3:49p.m.</vt:lpstr>
      <vt:lpstr>5:15a.m.</vt:lpstr>
      <vt:lpstr>2:21p.m.</vt:lpstr>
      <vt:lpstr>6:24a.m.</vt:lpstr>
      <vt:lpstr>2:30p.m.</vt:lpstr>
      <vt:lpstr>9:57p.m.</vt:lpstr>
      <vt:lpstr>4:44p.m.</vt:lpstr>
      <vt:lpstr>8:30p.m.</vt:lpstr>
      <vt:lpstr>7:15a.m.</vt:lpstr>
      <vt:lpstr>3:00p.m.</vt:lpstr>
      <vt:lpstr>4:17p.m.</vt:lpstr>
      <vt:lpstr>12:50p.m.</vt:lpstr>
      <vt:lpstr>1:05a.m.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8:54a.m.</dc:title>
  <dc:creator>install</dc:creator>
  <cp:lastModifiedBy>Yadira Thomas</cp:lastModifiedBy>
  <cp:revision>13</cp:revision>
  <dcterms:created xsi:type="dcterms:W3CDTF">2012-08-23T12:22:34Z</dcterms:created>
  <dcterms:modified xsi:type="dcterms:W3CDTF">2020-09-11T00:19:54Z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