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  <p:sldId id="256" r:id="rId6"/>
    <p:sldId id="258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50ADED-F2BE-4391-A667-CFB5402F739A}" v="658" dt="2020-09-09T17:26:40.7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dira Thomas" userId="6fb39d9a-649d-4dea-9eb3-26c807003a2b" providerId="ADAL" clId="{6F50ADED-F2BE-4391-A667-CFB5402F739A}"/>
    <pc:docChg chg="undo custSel mod addSld delSld modSld modMainMaster">
      <pc:chgData name="Yadira Thomas" userId="6fb39d9a-649d-4dea-9eb3-26c807003a2b" providerId="ADAL" clId="{6F50ADED-F2BE-4391-A667-CFB5402F739A}" dt="2020-09-09T17:26:40.730" v="869" actId="20577"/>
      <pc:docMkLst>
        <pc:docMk/>
      </pc:docMkLst>
      <pc:sldChg chg="addSp delSp modSp setBg">
        <pc:chgData name="Yadira Thomas" userId="6fb39d9a-649d-4dea-9eb3-26c807003a2b" providerId="ADAL" clId="{6F50ADED-F2BE-4391-A667-CFB5402F739A}" dt="2020-09-09T16:56:35.163" v="819" actId="14100"/>
        <pc:sldMkLst>
          <pc:docMk/>
          <pc:sldMk cId="2502325342" sldId="256"/>
        </pc:sldMkLst>
        <pc:spChg chg="add del mod">
          <ac:chgData name="Yadira Thomas" userId="6fb39d9a-649d-4dea-9eb3-26c807003a2b" providerId="ADAL" clId="{6F50ADED-F2BE-4391-A667-CFB5402F739A}" dt="2020-09-09T16:51:09.697" v="796"/>
          <ac:spMkLst>
            <pc:docMk/>
            <pc:sldMk cId="2502325342" sldId="256"/>
            <ac:spMk id="2" creationId="{FC59DE13-1249-4614-AF24-0089A6D124D1}"/>
          </ac:spMkLst>
        </pc:spChg>
        <pc:spChg chg="add del mod">
          <ac:chgData name="Yadira Thomas" userId="6fb39d9a-649d-4dea-9eb3-26c807003a2b" providerId="ADAL" clId="{6F50ADED-F2BE-4391-A667-CFB5402F739A}" dt="2020-09-09T16:52:27.647" v="804" actId="120"/>
          <ac:spMkLst>
            <pc:docMk/>
            <pc:sldMk cId="2502325342" sldId="256"/>
            <ac:spMk id="4" creationId="{00000000-0000-0000-0000-000000000000}"/>
          </ac:spMkLst>
        </pc:spChg>
        <pc:spChg chg="mod">
          <ac:chgData name="Yadira Thomas" userId="6fb39d9a-649d-4dea-9eb3-26c807003a2b" providerId="ADAL" clId="{6F50ADED-F2BE-4391-A667-CFB5402F739A}" dt="2020-09-09T16:25:02.814" v="426" actId="20577"/>
          <ac:spMkLst>
            <pc:docMk/>
            <pc:sldMk cId="2502325342" sldId="256"/>
            <ac:spMk id="5" creationId="{00000000-0000-0000-0000-000000000000}"/>
          </ac:spMkLst>
        </pc:spChg>
        <pc:spChg chg="mod">
          <ac:chgData name="Yadira Thomas" userId="6fb39d9a-649d-4dea-9eb3-26c807003a2b" providerId="ADAL" clId="{6F50ADED-F2BE-4391-A667-CFB5402F739A}" dt="2020-09-09T16:30:16.043" v="641" actId="207"/>
          <ac:spMkLst>
            <pc:docMk/>
            <pc:sldMk cId="2502325342" sldId="256"/>
            <ac:spMk id="6" creationId="{00000000-0000-0000-0000-000000000000}"/>
          </ac:spMkLst>
        </pc:spChg>
        <pc:spChg chg="mod">
          <ac:chgData name="Yadira Thomas" userId="6fb39d9a-649d-4dea-9eb3-26c807003a2b" providerId="ADAL" clId="{6F50ADED-F2BE-4391-A667-CFB5402F739A}" dt="2020-09-09T16:30:20.432" v="642" actId="207"/>
          <ac:spMkLst>
            <pc:docMk/>
            <pc:sldMk cId="2502325342" sldId="256"/>
            <ac:spMk id="7" creationId="{00000000-0000-0000-0000-000000000000}"/>
          </ac:spMkLst>
        </pc:spChg>
        <pc:spChg chg="mod">
          <ac:chgData name="Yadira Thomas" userId="6fb39d9a-649d-4dea-9eb3-26c807003a2b" providerId="ADAL" clId="{6F50ADED-F2BE-4391-A667-CFB5402F739A}" dt="2020-09-09T16:30:24.518" v="643" actId="207"/>
          <ac:spMkLst>
            <pc:docMk/>
            <pc:sldMk cId="2502325342" sldId="256"/>
            <ac:spMk id="8" creationId="{00000000-0000-0000-0000-000000000000}"/>
          </ac:spMkLst>
        </pc:spChg>
        <pc:spChg chg="mod">
          <ac:chgData name="Yadira Thomas" userId="6fb39d9a-649d-4dea-9eb3-26c807003a2b" providerId="ADAL" clId="{6F50ADED-F2BE-4391-A667-CFB5402F739A}" dt="2020-09-09T16:30:27.669" v="644" actId="207"/>
          <ac:spMkLst>
            <pc:docMk/>
            <pc:sldMk cId="2502325342" sldId="256"/>
            <ac:spMk id="9" creationId="{00000000-0000-0000-0000-000000000000}"/>
          </ac:spMkLst>
        </pc:spChg>
        <pc:spChg chg="mod">
          <ac:chgData name="Yadira Thomas" userId="6fb39d9a-649d-4dea-9eb3-26c807003a2b" providerId="ADAL" clId="{6F50ADED-F2BE-4391-A667-CFB5402F739A}" dt="2020-09-09T16:30:34.817" v="646" actId="1076"/>
          <ac:spMkLst>
            <pc:docMk/>
            <pc:sldMk cId="2502325342" sldId="256"/>
            <ac:spMk id="10" creationId="{00000000-0000-0000-0000-000000000000}"/>
          </ac:spMkLst>
        </pc:spChg>
        <pc:spChg chg="mod">
          <ac:chgData name="Yadira Thomas" userId="6fb39d9a-649d-4dea-9eb3-26c807003a2b" providerId="ADAL" clId="{6F50ADED-F2BE-4391-A667-CFB5402F739A}" dt="2020-09-09T16:30:38.814" v="647" actId="207"/>
          <ac:spMkLst>
            <pc:docMk/>
            <pc:sldMk cId="2502325342" sldId="256"/>
            <ac:spMk id="11" creationId="{00000000-0000-0000-0000-000000000000}"/>
          </ac:spMkLst>
        </pc:spChg>
        <pc:spChg chg="mod">
          <ac:chgData name="Yadira Thomas" userId="6fb39d9a-649d-4dea-9eb3-26c807003a2b" providerId="ADAL" clId="{6F50ADED-F2BE-4391-A667-CFB5402F739A}" dt="2020-09-09T16:30:42.660" v="648" actId="207"/>
          <ac:spMkLst>
            <pc:docMk/>
            <pc:sldMk cId="2502325342" sldId="256"/>
            <ac:spMk id="12" creationId="{00000000-0000-0000-0000-000000000000}"/>
          </ac:spMkLst>
        </pc:spChg>
        <pc:spChg chg="mod">
          <ac:chgData name="Yadira Thomas" userId="6fb39d9a-649d-4dea-9eb3-26c807003a2b" providerId="ADAL" clId="{6F50ADED-F2BE-4391-A667-CFB5402F739A}" dt="2020-09-09T16:30:47.698" v="649" actId="207"/>
          <ac:spMkLst>
            <pc:docMk/>
            <pc:sldMk cId="2502325342" sldId="256"/>
            <ac:spMk id="13" creationId="{00000000-0000-0000-0000-000000000000}"/>
          </ac:spMkLst>
        </pc:spChg>
        <pc:picChg chg="add del">
          <ac:chgData name="Yadira Thomas" userId="6fb39d9a-649d-4dea-9eb3-26c807003a2b" providerId="ADAL" clId="{6F50ADED-F2BE-4391-A667-CFB5402F739A}" dt="2020-09-09T16:51:26.019" v="801"/>
          <ac:picMkLst>
            <pc:docMk/>
            <pc:sldMk cId="2502325342" sldId="256"/>
            <ac:picMk id="3" creationId="{3023633E-AB8E-430D-9486-96B98C8BA835}"/>
          </ac:picMkLst>
        </pc:picChg>
        <pc:picChg chg="add mod">
          <ac:chgData name="Yadira Thomas" userId="6fb39d9a-649d-4dea-9eb3-26c807003a2b" providerId="ADAL" clId="{6F50ADED-F2BE-4391-A667-CFB5402F739A}" dt="2020-09-09T16:56:35.163" v="819" actId="14100"/>
          <ac:picMkLst>
            <pc:docMk/>
            <pc:sldMk cId="2502325342" sldId="256"/>
            <ac:picMk id="16" creationId="{BCC6BC91-C46D-47C3-B296-A2AA36082965}"/>
          </ac:picMkLst>
        </pc:picChg>
        <pc:picChg chg="add del mod">
          <ac:chgData name="Yadira Thomas" userId="6fb39d9a-649d-4dea-9eb3-26c807003a2b" providerId="ADAL" clId="{6F50ADED-F2BE-4391-A667-CFB5402F739A}" dt="2020-09-09T16:51:13.953" v="799"/>
          <ac:picMkLst>
            <pc:docMk/>
            <pc:sldMk cId="2502325342" sldId="256"/>
            <ac:picMk id="2050" creationId="{961E7D48-139C-401C-BE89-AE2F0EF4AB39}"/>
          </ac:picMkLst>
        </pc:picChg>
        <pc:picChg chg="add del mod">
          <ac:chgData name="Yadira Thomas" userId="6fb39d9a-649d-4dea-9eb3-26c807003a2b" providerId="ADAL" clId="{6F50ADED-F2BE-4391-A667-CFB5402F739A}" dt="2020-09-09T16:55:42.484" v="813" actId="478"/>
          <ac:picMkLst>
            <pc:docMk/>
            <pc:sldMk cId="2502325342" sldId="256"/>
            <ac:picMk id="2052" creationId="{14A3AA18-C895-49B1-B95D-6DC52DE0ACCE}"/>
          </ac:picMkLst>
        </pc:picChg>
      </pc:sldChg>
      <pc:sldChg chg="add del">
        <pc:chgData name="Yadira Thomas" userId="6fb39d9a-649d-4dea-9eb3-26c807003a2b" providerId="ADAL" clId="{6F50ADED-F2BE-4391-A667-CFB5402F739A}" dt="2020-09-09T16:12:59.416" v="2" actId="2696"/>
        <pc:sldMkLst>
          <pc:docMk/>
          <pc:sldMk cId="2888735259" sldId="257"/>
        </pc:sldMkLst>
      </pc:sldChg>
      <pc:sldChg chg="addSp modSp add">
        <pc:chgData name="Yadira Thomas" userId="6fb39d9a-649d-4dea-9eb3-26c807003a2b" providerId="ADAL" clId="{6F50ADED-F2BE-4391-A667-CFB5402F739A}" dt="2020-09-09T17:26:40.730" v="869" actId="20577"/>
        <pc:sldMkLst>
          <pc:docMk/>
          <pc:sldMk cId="1722746521" sldId="258"/>
        </pc:sldMkLst>
        <pc:spChg chg="mod">
          <ac:chgData name="Yadira Thomas" userId="6fb39d9a-649d-4dea-9eb3-26c807003a2b" providerId="ADAL" clId="{6F50ADED-F2BE-4391-A667-CFB5402F739A}" dt="2020-09-09T17:16:44.503" v="838" actId="120"/>
          <ac:spMkLst>
            <pc:docMk/>
            <pc:sldMk cId="1722746521" sldId="258"/>
            <ac:spMk id="4" creationId="{00000000-0000-0000-0000-000000000000}"/>
          </ac:spMkLst>
        </pc:spChg>
        <pc:spChg chg="mod">
          <ac:chgData name="Yadira Thomas" userId="6fb39d9a-649d-4dea-9eb3-26c807003a2b" providerId="ADAL" clId="{6F50ADED-F2BE-4391-A667-CFB5402F739A}" dt="2020-09-09T17:26:33.229" v="866" actId="20577"/>
          <ac:spMkLst>
            <pc:docMk/>
            <pc:sldMk cId="1722746521" sldId="258"/>
            <ac:spMk id="5" creationId="{00000000-0000-0000-0000-000000000000}"/>
          </ac:spMkLst>
        </pc:spChg>
        <pc:spChg chg="mod">
          <ac:chgData name="Yadira Thomas" userId="6fb39d9a-649d-4dea-9eb3-26c807003a2b" providerId="ADAL" clId="{6F50ADED-F2BE-4391-A667-CFB5402F739A}" dt="2020-09-09T16:31:04.472" v="651" actId="207"/>
          <ac:spMkLst>
            <pc:docMk/>
            <pc:sldMk cId="1722746521" sldId="258"/>
            <ac:spMk id="6" creationId="{00000000-0000-0000-0000-000000000000}"/>
          </ac:spMkLst>
        </pc:spChg>
        <pc:spChg chg="mod">
          <ac:chgData name="Yadira Thomas" userId="6fb39d9a-649d-4dea-9eb3-26c807003a2b" providerId="ADAL" clId="{6F50ADED-F2BE-4391-A667-CFB5402F739A}" dt="2020-09-09T16:31:07.915" v="652" actId="207"/>
          <ac:spMkLst>
            <pc:docMk/>
            <pc:sldMk cId="1722746521" sldId="258"/>
            <ac:spMk id="7" creationId="{00000000-0000-0000-0000-000000000000}"/>
          </ac:spMkLst>
        </pc:spChg>
        <pc:spChg chg="mod">
          <ac:chgData name="Yadira Thomas" userId="6fb39d9a-649d-4dea-9eb3-26c807003a2b" providerId="ADAL" clId="{6F50ADED-F2BE-4391-A667-CFB5402F739A}" dt="2020-09-09T16:31:11.013" v="653" actId="207"/>
          <ac:spMkLst>
            <pc:docMk/>
            <pc:sldMk cId="1722746521" sldId="258"/>
            <ac:spMk id="8" creationId="{00000000-0000-0000-0000-000000000000}"/>
          </ac:spMkLst>
        </pc:spChg>
        <pc:spChg chg="mod">
          <ac:chgData name="Yadira Thomas" userId="6fb39d9a-649d-4dea-9eb3-26c807003a2b" providerId="ADAL" clId="{6F50ADED-F2BE-4391-A667-CFB5402F739A}" dt="2020-09-09T16:31:14.185" v="654" actId="207"/>
          <ac:spMkLst>
            <pc:docMk/>
            <pc:sldMk cId="1722746521" sldId="258"/>
            <ac:spMk id="9" creationId="{00000000-0000-0000-0000-000000000000}"/>
          </ac:spMkLst>
        </pc:spChg>
        <pc:spChg chg="mod">
          <ac:chgData name="Yadira Thomas" userId="6fb39d9a-649d-4dea-9eb3-26c807003a2b" providerId="ADAL" clId="{6F50ADED-F2BE-4391-A667-CFB5402F739A}" dt="2020-09-09T16:31:17.293" v="655" actId="207"/>
          <ac:spMkLst>
            <pc:docMk/>
            <pc:sldMk cId="1722746521" sldId="258"/>
            <ac:spMk id="10" creationId="{00000000-0000-0000-0000-000000000000}"/>
          </ac:spMkLst>
        </pc:spChg>
        <pc:spChg chg="mod">
          <ac:chgData name="Yadira Thomas" userId="6fb39d9a-649d-4dea-9eb3-26c807003a2b" providerId="ADAL" clId="{6F50ADED-F2BE-4391-A667-CFB5402F739A}" dt="2020-09-09T16:31:20.226" v="656" actId="207"/>
          <ac:spMkLst>
            <pc:docMk/>
            <pc:sldMk cId="1722746521" sldId="258"/>
            <ac:spMk id="11" creationId="{00000000-0000-0000-0000-000000000000}"/>
          </ac:spMkLst>
        </pc:spChg>
        <pc:spChg chg="mod">
          <ac:chgData name="Yadira Thomas" userId="6fb39d9a-649d-4dea-9eb3-26c807003a2b" providerId="ADAL" clId="{6F50ADED-F2BE-4391-A667-CFB5402F739A}" dt="2020-09-09T17:26:17.814" v="859" actId="20577"/>
          <ac:spMkLst>
            <pc:docMk/>
            <pc:sldMk cId="1722746521" sldId="258"/>
            <ac:spMk id="12" creationId="{00000000-0000-0000-0000-000000000000}"/>
          </ac:spMkLst>
        </pc:spChg>
        <pc:spChg chg="mod">
          <ac:chgData name="Yadira Thomas" userId="6fb39d9a-649d-4dea-9eb3-26c807003a2b" providerId="ADAL" clId="{6F50ADED-F2BE-4391-A667-CFB5402F739A}" dt="2020-09-09T17:26:40.730" v="869" actId="20577"/>
          <ac:spMkLst>
            <pc:docMk/>
            <pc:sldMk cId="1722746521" sldId="258"/>
            <ac:spMk id="13" creationId="{00000000-0000-0000-0000-000000000000}"/>
          </ac:spMkLst>
        </pc:spChg>
        <pc:picChg chg="add mod">
          <ac:chgData name="Yadira Thomas" userId="6fb39d9a-649d-4dea-9eb3-26c807003a2b" providerId="ADAL" clId="{6F50ADED-F2BE-4391-A667-CFB5402F739A}" dt="2020-09-09T17:17:00.674" v="842" actId="1076"/>
          <ac:picMkLst>
            <pc:docMk/>
            <pc:sldMk cId="1722746521" sldId="258"/>
            <ac:picMk id="4098" creationId="{29838461-D27E-4F75-A497-987BDBCFD427}"/>
          </ac:picMkLst>
        </pc:picChg>
      </pc:sldChg>
      <pc:sldChg chg="modSp add del">
        <pc:chgData name="Yadira Thomas" userId="6fb39d9a-649d-4dea-9eb3-26c807003a2b" providerId="ADAL" clId="{6F50ADED-F2BE-4391-A667-CFB5402F739A}" dt="2020-09-09T16:19:17.511" v="293" actId="2696"/>
        <pc:sldMkLst>
          <pc:docMk/>
          <pc:sldMk cId="2285169525" sldId="259"/>
        </pc:sldMkLst>
        <pc:spChg chg="mod">
          <ac:chgData name="Yadira Thomas" userId="6fb39d9a-649d-4dea-9eb3-26c807003a2b" providerId="ADAL" clId="{6F50ADED-F2BE-4391-A667-CFB5402F739A}" dt="2020-09-09T16:13:24.902" v="34" actId="20577"/>
          <ac:spMkLst>
            <pc:docMk/>
            <pc:sldMk cId="2285169525" sldId="259"/>
            <ac:spMk id="2" creationId="{F2F8791A-27C2-48EB-8BD1-1A04011BFD4C}"/>
          </ac:spMkLst>
        </pc:spChg>
      </pc:sldChg>
      <pc:sldChg chg="add del">
        <pc:chgData name="Yadira Thomas" userId="6fb39d9a-649d-4dea-9eb3-26c807003a2b" providerId="ADAL" clId="{6F50ADED-F2BE-4391-A667-CFB5402F739A}" dt="2020-09-09T16:19:15.421" v="292" actId="2696"/>
        <pc:sldMkLst>
          <pc:docMk/>
          <pc:sldMk cId="3898453759" sldId="260"/>
        </pc:sldMkLst>
      </pc:sldChg>
      <pc:sldChg chg="addSp modSp add">
        <pc:chgData name="Yadira Thomas" userId="6fb39d9a-649d-4dea-9eb3-26c807003a2b" providerId="ADAL" clId="{6F50ADED-F2BE-4391-A667-CFB5402F739A}" dt="2020-09-09T17:11:11.194" v="837" actId="1076"/>
        <pc:sldMkLst>
          <pc:docMk/>
          <pc:sldMk cId="1810081752" sldId="261"/>
        </pc:sldMkLst>
        <pc:spChg chg="mod">
          <ac:chgData name="Yadira Thomas" userId="6fb39d9a-649d-4dea-9eb3-26c807003a2b" providerId="ADAL" clId="{6F50ADED-F2BE-4391-A667-CFB5402F739A}" dt="2020-09-09T17:10:22.306" v="826" actId="120"/>
          <ac:spMkLst>
            <pc:docMk/>
            <pc:sldMk cId="1810081752" sldId="261"/>
            <ac:spMk id="4" creationId="{00000000-0000-0000-0000-000000000000}"/>
          </ac:spMkLst>
        </pc:spChg>
        <pc:spChg chg="mod">
          <ac:chgData name="Yadira Thomas" userId="6fb39d9a-649d-4dea-9eb3-26c807003a2b" providerId="ADAL" clId="{6F50ADED-F2BE-4391-A667-CFB5402F739A}" dt="2020-09-09T17:10:43.103" v="829" actId="1076"/>
          <ac:spMkLst>
            <pc:docMk/>
            <pc:sldMk cId="1810081752" sldId="261"/>
            <ac:spMk id="5" creationId="{00000000-0000-0000-0000-000000000000}"/>
          </ac:spMkLst>
        </pc:spChg>
        <pc:spChg chg="mod">
          <ac:chgData name="Yadira Thomas" userId="6fb39d9a-649d-4dea-9eb3-26c807003a2b" providerId="ADAL" clId="{6F50ADED-F2BE-4391-A667-CFB5402F739A}" dt="2020-09-09T17:11:11.194" v="837" actId="1076"/>
          <ac:spMkLst>
            <pc:docMk/>
            <pc:sldMk cId="1810081752" sldId="261"/>
            <ac:spMk id="6" creationId="{00000000-0000-0000-0000-000000000000}"/>
          </ac:spMkLst>
        </pc:spChg>
        <pc:spChg chg="mod">
          <ac:chgData name="Yadira Thomas" userId="6fb39d9a-649d-4dea-9eb3-26c807003a2b" providerId="ADAL" clId="{6F50ADED-F2BE-4391-A667-CFB5402F739A}" dt="2020-09-09T17:11:06.351" v="836" actId="1076"/>
          <ac:spMkLst>
            <pc:docMk/>
            <pc:sldMk cId="1810081752" sldId="261"/>
            <ac:spMk id="7" creationId="{00000000-0000-0000-0000-000000000000}"/>
          </ac:spMkLst>
        </pc:spChg>
        <pc:spChg chg="mod">
          <ac:chgData name="Yadira Thomas" userId="6fb39d9a-649d-4dea-9eb3-26c807003a2b" providerId="ADAL" clId="{6F50ADED-F2BE-4391-A667-CFB5402F739A}" dt="2020-09-09T17:11:03.093" v="835" actId="1076"/>
          <ac:spMkLst>
            <pc:docMk/>
            <pc:sldMk cId="1810081752" sldId="261"/>
            <ac:spMk id="8" creationId="{00000000-0000-0000-0000-000000000000}"/>
          </ac:spMkLst>
        </pc:spChg>
        <pc:spChg chg="mod">
          <ac:chgData name="Yadira Thomas" userId="6fb39d9a-649d-4dea-9eb3-26c807003a2b" providerId="ADAL" clId="{6F50ADED-F2BE-4391-A667-CFB5402F739A}" dt="2020-09-09T17:10:59.232" v="834" actId="1076"/>
          <ac:spMkLst>
            <pc:docMk/>
            <pc:sldMk cId="1810081752" sldId="261"/>
            <ac:spMk id="9" creationId="{00000000-0000-0000-0000-000000000000}"/>
          </ac:spMkLst>
        </pc:spChg>
        <pc:spChg chg="mod">
          <ac:chgData name="Yadira Thomas" userId="6fb39d9a-649d-4dea-9eb3-26c807003a2b" providerId="ADAL" clId="{6F50ADED-F2BE-4391-A667-CFB5402F739A}" dt="2020-09-09T17:10:55.928" v="833" actId="1076"/>
          <ac:spMkLst>
            <pc:docMk/>
            <pc:sldMk cId="1810081752" sldId="261"/>
            <ac:spMk id="10" creationId="{00000000-0000-0000-0000-000000000000}"/>
          </ac:spMkLst>
        </pc:spChg>
        <pc:spChg chg="mod">
          <ac:chgData name="Yadira Thomas" userId="6fb39d9a-649d-4dea-9eb3-26c807003a2b" providerId="ADAL" clId="{6F50ADED-F2BE-4391-A667-CFB5402F739A}" dt="2020-09-09T17:10:52.776" v="832" actId="1076"/>
          <ac:spMkLst>
            <pc:docMk/>
            <pc:sldMk cId="1810081752" sldId="261"/>
            <ac:spMk id="11" creationId="{00000000-0000-0000-0000-000000000000}"/>
          </ac:spMkLst>
        </pc:spChg>
        <pc:spChg chg="mod">
          <ac:chgData name="Yadira Thomas" userId="6fb39d9a-649d-4dea-9eb3-26c807003a2b" providerId="ADAL" clId="{6F50ADED-F2BE-4391-A667-CFB5402F739A}" dt="2020-09-09T17:10:50.143" v="831" actId="1076"/>
          <ac:spMkLst>
            <pc:docMk/>
            <pc:sldMk cId="1810081752" sldId="261"/>
            <ac:spMk id="12" creationId="{00000000-0000-0000-0000-000000000000}"/>
          </ac:spMkLst>
        </pc:spChg>
        <pc:spChg chg="mod">
          <ac:chgData name="Yadira Thomas" userId="6fb39d9a-649d-4dea-9eb3-26c807003a2b" providerId="ADAL" clId="{6F50ADED-F2BE-4391-A667-CFB5402F739A}" dt="2020-09-09T17:10:47.215" v="830" actId="1076"/>
          <ac:spMkLst>
            <pc:docMk/>
            <pc:sldMk cId="1810081752" sldId="261"/>
            <ac:spMk id="13" creationId="{00000000-0000-0000-0000-000000000000}"/>
          </ac:spMkLst>
        </pc:spChg>
        <pc:picChg chg="add mod">
          <ac:chgData name="Yadira Thomas" userId="6fb39d9a-649d-4dea-9eb3-26c807003a2b" providerId="ADAL" clId="{6F50ADED-F2BE-4391-A667-CFB5402F739A}" dt="2020-09-09T17:10:27.780" v="828" actId="14100"/>
          <ac:picMkLst>
            <pc:docMk/>
            <pc:sldMk cId="1810081752" sldId="261"/>
            <ac:picMk id="3074" creationId="{EE1740C3-3B75-40C3-B52D-A53C431854C1}"/>
          </ac:picMkLst>
        </pc:picChg>
      </pc:sldChg>
      <pc:sldChg chg="addSp delSp modSp add mod setBg">
        <pc:chgData name="Yadira Thomas" userId="6fb39d9a-649d-4dea-9eb3-26c807003a2b" providerId="ADAL" clId="{6F50ADED-F2BE-4391-A667-CFB5402F739A}" dt="2020-09-09T16:56:49.556" v="821" actId="1076"/>
        <pc:sldMkLst>
          <pc:docMk/>
          <pc:sldMk cId="2509845091" sldId="262"/>
        </pc:sldMkLst>
        <pc:spChg chg="mod">
          <ac:chgData name="Yadira Thomas" userId="6fb39d9a-649d-4dea-9eb3-26c807003a2b" providerId="ADAL" clId="{6F50ADED-F2BE-4391-A667-CFB5402F739A}" dt="2020-09-09T16:56:47.975" v="820" actId="1076"/>
          <ac:spMkLst>
            <pc:docMk/>
            <pc:sldMk cId="2509845091" sldId="262"/>
            <ac:spMk id="2" creationId="{604A6B31-11EB-4815-A54F-588F5F8255B2}"/>
          </ac:spMkLst>
        </pc:spChg>
        <pc:spChg chg="del">
          <ac:chgData name="Yadira Thomas" userId="6fb39d9a-649d-4dea-9eb3-26c807003a2b" providerId="ADAL" clId="{6F50ADED-F2BE-4391-A667-CFB5402F739A}" dt="2020-09-09T16:33:33.703" v="771" actId="478"/>
          <ac:spMkLst>
            <pc:docMk/>
            <pc:sldMk cId="2509845091" sldId="262"/>
            <ac:spMk id="3" creationId="{BD0495F5-80CF-4413-A5B9-1C9A661BDBAB}"/>
          </ac:spMkLst>
        </pc:spChg>
        <pc:spChg chg="add del">
          <ac:chgData name="Yadira Thomas" userId="6fb39d9a-649d-4dea-9eb3-26c807003a2b" providerId="ADAL" clId="{6F50ADED-F2BE-4391-A667-CFB5402F739A}" dt="2020-09-09T16:49:47.573" v="785" actId="26606"/>
          <ac:spMkLst>
            <pc:docMk/>
            <pc:sldMk cId="2509845091" sldId="262"/>
            <ac:spMk id="71" creationId="{07322A9E-F1EC-405E-8971-BA906EFFCCB8}"/>
          </ac:spMkLst>
        </pc:spChg>
        <pc:spChg chg="add del">
          <ac:chgData name="Yadira Thomas" userId="6fb39d9a-649d-4dea-9eb3-26c807003a2b" providerId="ADAL" clId="{6F50ADED-F2BE-4391-A667-CFB5402F739A}" dt="2020-09-09T16:49:47.573" v="785" actId="26606"/>
          <ac:spMkLst>
            <pc:docMk/>
            <pc:sldMk cId="2509845091" sldId="262"/>
            <ac:spMk id="73" creationId="{A5704422-1118-4FD1-95AD-29A064EB80D9}"/>
          </ac:spMkLst>
        </pc:spChg>
        <pc:spChg chg="add del">
          <ac:chgData name="Yadira Thomas" userId="6fb39d9a-649d-4dea-9eb3-26c807003a2b" providerId="ADAL" clId="{6F50ADED-F2BE-4391-A667-CFB5402F739A}" dt="2020-09-09T16:49:47.573" v="785" actId="26606"/>
          <ac:spMkLst>
            <pc:docMk/>
            <pc:sldMk cId="2509845091" sldId="262"/>
            <ac:spMk id="75" creationId="{A88B2AAA-B805-498E-A9E6-98B885855498}"/>
          </ac:spMkLst>
        </pc:spChg>
        <pc:spChg chg="add del">
          <ac:chgData name="Yadira Thomas" userId="6fb39d9a-649d-4dea-9eb3-26c807003a2b" providerId="ADAL" clId="{6F50ADED-F2BE-4391-A667-CFB5402F739A}" dt="2020-09-09T16:49:47.573" v="785" actId="26606"/>
          <ac:spMkLst>
            <pc:docMk/>
            <pc:sldMk cId="2509845091" sldId="262"/>
            <ac:spMk id="77" creationId="{9B8051E0-19D7-43E1-BFD9-E6DBFEB3A3F1}"/>
          </ac:spMkLst>
        </pc:spChg>
        <pc:spChg chg="add del">
          <ac:chgData name="Yadira Thomas" userId="6fb39d9a-649d-4dea-9eb3-26c807003a2b" providerId="ADAL" clId="{6F50ADED-F2BE-4391-A667-CFB5402F739A}" dt="2020-09-09T16:49:47.573" v="785" actId="26606"/>
          <ac:spMkLst>
            <pc:docMk/>
            <pc:sldMk cId="2509845091" sldId="262"/>
            <ac:spMk id="79" creationId="{4EDB2B02-86A2-46F5-A4BE-B7D9B10411D6}"/>
          </ac:spMkLst>
        </pc:spChg>
        <pc:spChg chg="add del">
          <ac:chgData name="Yadira Thomas" userId="6fb39d9a-649d-4dea-9eb3-26c807003a2b" providerId="ADAL" clId="{6F50ADED-F2BE-4391-A667-CFB5402F739A}" dt="2020-09-09T16:49:47.573" v="785" actId="26606"/>
          <ac:spMkLst>
            <pc:docMk/>
            <pc:sldMk cId="2509845091" sldId="262"/>
            <ac:spMk id="81" creationId="{43954639-FB5D-41F4-9560-6F6DFE778425}"/>
          </ac:spMkLst>
        </pc:spChg>
        <pc:spChg chg="add del">
          <ac:chgData name="Yadira Thomas" userId="6fb39d9a-649d-4dea-9eb3-26c807003a2b" providerId="ADAL" clId="{6F50ADED-F2BE-4391-A667-CFB5402F739A}" dt="2020-09-09T16:49:47.573" v="785" actId="26606"/>
          <ac:spMkLst>
            <pc:docMk/>
            <pc:sldMk cId="2509845091" sldId="262"/>
            <ac:spMk id="83" creationId="{E898931C-0323-41FA-A036-20F818B1FF81}"/>
          </ac:spMkLst>
        </pc:spChg>
        <pc:spChg chg="add del">
          <ac:chgData name="Yadira Thomas" userId="6fb39d9a-649d-4dea-9eb3-26c807003a2b" providerId="ADAL" clId="{6F50ADED-F2BE-4391-A667-CFB5402F739A}" dt="2020-09-09T16:49:47.573" v="785" actId="26606"/>
          <ac:spMkLst>
            <pc:docMk/>
            <pc:sldMk cId="2509845091" sldId="262"/>
            <ac:spMk id="85" creationId="{89AFE9DD-0792-4B98-B4EB-97ACA17E6AA8}"/>
          </ac:spMkLst>
        </pc:spChg>
        <pc:spChg chg="add del">
          <ac:chgData name="Yadira Thomas" userId="6fb39d9a-649d-4dea-9eb3-26c807003a2b" providerId="ADAL" clId="{6F50ADED-F2BE-4391-A667-CFB5402F739A}" dt="2020-09-09T16:49:47.573" v="785" actId="26606"/>
          <ac:spMkLst>
            <pc:docMk/>
            <pc:sldMk cId="2509845091" sldId="262"/>
            <ac:spMk id="87" creationId="{3981F5C4-9AE1-404E-AF44-A4E6DB374F9D}"/>
          </ac:spMkLst>
        </pc:spChg>
        <pc:spChg chg="add del">
          <ac:chgData name="Yadira Thomas" userId="6fb39d9a-649d-4dea-9eb3-26c807003a2b" providerId="ADAL" clId="{6F50ADED-F2BE-4391-A667-CFB5402F739A}" dt="2020-09-09T16:49:47.573" v="785" actId="26606"/>
          <ac:spMkLst>
            <pc:docMk/>
            <pc:sldMk cId="2509845091" sldId="262"/>
            <ac:spMk id="89" creationId="{763C1781-8726-4FAC-8C45-FF40376BE409}"/>
          </ac:spMkLst>
        </pc:spChg>
        <pc:spChg chg="add del">
          <ac:chgData name="Yadira Thomas" userId="6fb39d9a-649d-4dea-9eb3-26c807003a2b" providerId="ADAL" clId="{6F50ADED-F2BE-4391-A667-CFB5402F739A}" dt="2020-09-09T16:49:47.573" v="785" actId="26606"/>
          <ac:spMkLst>
            <pc:docMk/>
            <pc:sldMk cId="2509845091" sldId="262"/>
            <ac:spMk id="91" creationId="{301491B5-56C7-43DC-A3D9-861EECCA056A}"/>
          </ac:spMkLst>
        </pc:spChg>
        <pc:spChg chg="add del">
          <ac:chgData name="Yadira Thomas" userId="6fb39d9a-649d-4dea-9eb3-26c807003a2b" providerId="ADAL" clId="{6F50ADED-F2BE-4391-A667-CFB5402F739A}" dt="2020-09-09T16:49:47.573" v="785" actId="26606"/>
          <ac:spMkLst>
            <pc:docMk/>
            <pc:sldMk cId="2509845091" sldId="262"/>
            <ac:spMk id="93" creationId="{237E2353-22DF-46E0-A200-FB30F8F394E2}"/>
          </ac:spMkLst>
        </pc:spChg>
        <pc:spChg chg="add del">
          <ac:chgData name="Yadira Thomas" userId="6fb39d9a-649d-4dea-9eb3-26c807003a2b" providerId="ADAL" clId="{6F50ADED-F2BE-4391-A667-CFB5402F739A}" dt="2020-09-09T16:49:47.573" v="785" actId="26606"/>
          <ac:spMkLst>
            <pc:docMk/>
            <pc:sldMk cId="2509845091" sldId="262"/>
            <ac:spMk id="95" creationId="{DD6138DB-057B-45F7-A5F4-E7BFDA20D02C}"/>
          </ac:spMkLst>
        </pc:spChg>
        <pc:spChg chg="add del">
          <ac:chgData name="Yadira Thomas" userId="6fb39d9a-649d-4dea-9eb3-26c807003a2b" providerId="ADAL" clId="{6F50ADED-F2BE-4391-A667-CFB5402F739A}" dt="2020-09-09T16:49:47.573" v="785" actId="26606"/>
          <ac:spMkLst>
            <pc:docMk/>
            <pc:sldMk cId="2509845091" sldId="262"/>
            <ac:spMk id="97" creationId="{79A54AB1-B64F-4843-BFAB-81CB74E66B65}"/>
          </ac:spMkLst>
        </pc:spChg>
        <pc:spChg chg="add del">
          <ac:chgData name="Yadira Thomas" userId="6fb39d9a-649d-4dea-9eb3-26c807003a2b" providerId="ADAL" clId="{6F50ADED-F2BE-4391-A667-CFB5402F739A}" dt="2020-09-09T16:49:59.614" v="787" actId="26606"/>
          <ac:spMkLst>
            <pc:docMk/>
            <pc:sldMk cId="2509845091" sldId="262"/>
            <ac:spMk id="1028" creationId="{1707FC24-6981-43D9-B525-C7832BA22463}"/>
          </ac:spMkLst>
        </pc:spChg>
        <pc:picChg chg="add del mod">
          <ac:chgData name="Yadira Thomas" userId="6fb39d9a-649d-4dea-9eb3-26c807003a2b" providerId="ADAL" clId="{6F50ADED-F2BE-4391-A667-CFB5402F739A}" dt="2020-09-09T16:55:36.287" v="812"/>
          <ac:picMkLst>
            <pc:docMk/>
            <pc:sldMk cId="2509845091" sldId="262"/>
            <ac:picMk id="4" creationId="{A65A5739-471D-40A4-B5AB-3910F6E32B02}"/>
          </ac:picMkLst>
        </pc:picChg>
        <pc:picChg chg="add del mod">
          <ac:chgData name="Yadira Thomas" userId="6fb39d9a-649d-4dea-9eb3-26c807003a2b" providerId="ADAL" clId="{6F50ADED-F2BE-4391-A667-CFB5402F739A}" dt="2020-09-09T16:54:20.298" v="806" actId="478"/>
          <ac:picMkLst>
            <pc:docMk/>
            <pc:sldMk cId="2509845091" sldId="262"/>
            <ac:picMk id="1026" creationId="{EB423905-8848-4900-8698-A4A7A27E1A86}"/>
          </ac:picMkLst>
        </pc:picChg>
        <pc:picChg chg="add mod">
          <ac:chgData name="Yadira Thomas" userId="6fb39d9a-649d-4dea-9eb3-26c807003a2b" providerId="ADAL" clId="{6F50ADED-F2BE-4391-A667-CFB5402F739A}" dt="2020-09-09T16:56:49.556" v="821" actId="1076"/>
          <ac:picMkLst>
            <pc:docMk/>
            <pc:sldMk cId="2509845091" sldId="262"/>
            <ac:picMk id="1030" creationId="{F7017C67-BCD6-46F4-9278-C09D47BC9880}"/>
          </ac:picMkLst>
        </pc:picChg>
      </pc:sldChg>
      <pc:sldMasterChg chg="setBg modSldLayout">
        <pc:chgData name="Yadira Thomas" userId="6fb39d9a-649d-4dea-9eb3-26c807003a2b" providerId="ADAL" clId="{6F50ADED-F2BE-4391-A667-CFB5402F739A}" dt="2020-09-09T16:29:26.069" v="638"/>
        <pc:sldMasterMkLst>
          <pc:docMk/>
          <pc:sldMasterMk cId="430122783" sldId="2147483648"/>
        </pc:sldMasterMkLst>
        <pc:sldLayoutChg chg="setBg">
          <pc:chgData name="Yadira Thomas" userId="6fb39d9a-649d-4dea-9eb3-26c807003a2b" providerId="ADAL" clId="{6F50ADED-F2BE-4391-A667-CFB5402F739A}" dt="2020-09-09T16:29:26.069" v="638"/>
          <pc:sldLayoutMkLst>
            <pc:docMk/>
            <pc:sldMasterMk cId="430122783" sldId="2147483648"/>
            <pc:sldLayoutMk cId="735380967" sldId="2147483649"/>
          </pc:sldLayoutMkLst>
        </pc:sldLayoutChg>
        <pc:sldLayoutChg chg="setBg">
          <pc:chgData name="Yadira Thomas" userId="6fb39d9a-649d-4dea-9eb3-26c807003a2b" providerId="ADAL" clId="{6F50ADED-F2BE-4391-A667-CFB5402F739A}" dt="2020-09-09T16:29:26.069" v="638"/>
          <pc:sldLayoutMkLst>
            <pc:docMk/>
            <pc:sldMasterMk cId="430122783" sldId="2147483648"/>
            <pc:sldLayoutMk cId="3949553730" sldId="2147483650"/>
          </pc:sldLayoutMkLst>
        </pc:sldLayoutChg>
        <pc:sldLayoutChg chg="setBg">
          <pc:chgData name="Yadira Thomas" userId="6fb39d9a-649d-4dea-9eb3-26c807003a2b" providerId="ADAL" clId="{6F50ADED-F2BE-4391-A667-CFB5402F739A}" dt="2020-09-09T16:29:26.069" v="638"/>
          <pc:sldLayoutMkLst>
            <pc:docMk/>
            <pc:sldMasterMk cId="430122783" sldId="2147483648"/>
            <pc:sldLayoutMk cId="2649359382" sldId="2147483651"/>
          </pc:sldLayoutMkLst>
        </pc:sldLayoutChg>
        <pc:sldLayoutChg chg="setBg">
          <pc:chgData name="Yadira Thomas" userId="6fb39d9a-649d-4dea-9eb3-26c807003a2b" providerId="ADAL" clId="{6F50ADED-F2BE-4391-A667-CFB5402F739A}" dt="2020-09-09T16:29:26.069" v="638"/>
          <pc:sldLayoutMkLst>
            <pc:docMk/>
            <pc:sldMasterMk cId="430122783" sldId="2147483648"/>
            <pc:sldLayoutMk cId="1148478798" sldId="2147483652"/>
          </pc:sldLayoutMkLst>
        </pc:sldLayoutChg>
        <pc:sldLayoutChg chg="setBg">
          <pc:chgData name="Yadira Thomas" userId="6fb39d9a-649d-4dea-9eb3-26c807003a2b" providerId="ADAL" clId="{6F50ADED-F2BE-4391-A667-CFB5402F739A}" dt="2020-09-09T16:29:26.069" v="638"/>
          <pc:sldLayoutMkLst>
            <pc:docMk/>
            <pc:sldMasterMk cId="430122783" sldId="2147483648"/>
            <pc:sldLayoutMk cId="2923507956" sldId="2147483653"/>
          </pc:sldLayoutMkLst>
        </pc:sldLayoutChg>
        <pc:sldLayoutChg chg="setBg">
          <pc:chgData name="Yadira Thomas" userId="6fb39d9a-649d-4dea-9eb3-26c807003a2b" providerId="ADAL" clId="{6F50ADED-F2BE-4391-A667-CFB5402F739A}" dt="2020-09-09T16:29:26.069" v="638"/>
          <pc:sldLayoutMkLst>
            <pc:docMk/>
            <pc:sldMasterMk cId="430122783" sldId="2147483648"/>
            <pc:sldLayoutMk cId="187108089" sldId="2147483654"/>
          </pc:sldLayoutMkLst>
        </pc:sldLayoutChg>
        <pc:sldLayoutChg chg="setBg">
          <pc:chgData name="Yadira Thomas" userId="6fb39d9a-649d-4dea-9eb3-26c807003a2b" providerId="ADAL" clId="{6F50ADED-F2BE-4391-A667-CFB5402F739A}" dt="2020-09-09T16:29:26.069" v="638"/>
          <pc:sldLayoutMkLst>
            <pc:docMk/>
            <pc:sldMasterMk cId="430122783" sldId="2147483648"/>
            <pc:sldLayoutMk cId="2363800685" sldId="2147483655"/>
          </pc:sldLayoutMkLst>
        </pc:sldLayoutChg>
        <pc:sldLayoutChg chg="setBg">
          <pc:chgData name="Yadira Thomas" userId="6fb39d9a-649d-4dea-9eb3-26c807003a2b" providerId="ADAL" clId="{6F50ADED-F2BE-4391-A667-CFB5402F739A}" dt="2020-09-09T16:29:26.069" v="638"/>
          <pc:sldLayoutMkLst>
            <pc:docMk/>
            <pc:sldMasterMk cId="430122783" sldId="2147483648"/>
            <pc:sldLayoutMk cId="3418934445" sldId="2147483656"/>
          </pc:sldLayoutMkLst>
        </pc:sldLayoutChg>
        <pc:sldLayoutChg chg="setBg">
          <pc:chgData name="Yadira Thomas" userId="6fb39d9a-649d-4dea-9eb3-26c807003a2b" providerId="ADAL" clId="{6F50ADED-F2BE-4391-A667-CFB5402F739A}" dt="2020-09-09T16:29:26.069" v="638"/>
          <pc:sldLayoutMkLst>
            <pc:docMk/>
            <pc:sldMasterMk cId="430122783" sldId="2147483648"/>
            <pc:sldLayoutMk cId="4142288053" sldId="2147483657"/>
          </pc:sldLayoutMkLst>
        </pc:sldLayoutChg>
        <pc:sldLayoutChg chg="setBg">
          <pc:chgData name="Yadira Thomas" userId="6fb39d9a-649d-4dea-9eb3-26c807003a2b" providerId="ADAL" clId="{6F50ADED-F2BE-4391-A667-CFB5402F739A}" dt="2020-09-09T16:29:26.069" v="638"/>
          <pc:sldLayoutMkLst>
            <pc:docMk/>
            <pc:sldMasterMk cId="430122783" sldId="2147483648"/>
            <pc:sldLayoutMk cId="3596422201" sldId="2147483658"/>
          </pc:sldLayoutMkLst>
        </pc:sldLayoutChg>
        <pc:sldLayoutChg chg="setBg">
          <pc:chgData name="Yadira Thomas" userId="6fb39d9a-649d-4dea-9eb3-26c807003a2b" providerId="ADAL" clId="{6F50ADED-F2BE-4391-A667-CFB5402F739A}" dt="2020-09-09T16:29:26.069" v="638"/>
          <pc:sldLayoutMkLst>
            <pc:docMk/>
            <pc:sldMasterMk cId="430122783" sldId="2147483648"/>
            <pc:sldLayoutMk cId="238542586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6B3C-1B72-4817-A826-0E93092CEE3F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C3ED-CAE2-45EA-8713-308E79812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380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6B3C-1B72-4817-A826-0E93092CEE3F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C3ED-CAE2-45EA-8713-308E79812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22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6B3C-1B72-4817-A826-0E93092CEE3F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C3ED-CAE2-45EA-8713-308E79812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25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6B3C-1B72-4817-A826-0E93092CEE3F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C3ED-CAE2-45EA-8713-308E79812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5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6B3C-1B72-4817-A826-0E93092CEE3F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C3ED-CAE2-45EA-8713-308E79812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5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6B3C-1B72-4817-A826-0E93092CEE3F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C3ED-CAE2-45EA-8713-308E79812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78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6B3C-1B72-4817-A826-0E93092CEE3F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C3ED-CAE2-45EA-8713-308E79812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50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6B3C-1B72-4817-A826-0E93092CEE3F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C3ED-CAE2-45EA-8713-308E79812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8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6B3C-1B72-4817-A826-0E93092CEE3F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C3ED-CAE2-45EA-8713-308E79812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0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6B3C-1B72-4817-A826-0E93092CEE3F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C3ED-CAE2-45EA-8713-308E79812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934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6B3C-1B72-4817-A826-0E93092CEE3F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8C3ED-CAE2-45EA-8713-308E79812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28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D6B3C-1B72-4817-A826-0E93092CEE3F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8C3ED-CAE2-45EA-8713-308E79812F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22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A6B31-11EB-4815-A54F-588F5F8255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1981200"/>
            <a:ext cx="8458200" cy="3886199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Practice with nouns and articles 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rgbClr val="CC0099"/>
                </a:solidFill>
              </a:rPr>
              <a:t>singular to plural</a:t>
            </a:r>
            <a:br>
              <a:rPr lang="en-US" dirty="0"/>
            </a:b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plural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to singular</a:t>
            </a:r>
            <a:br>
              <a:rPr lang="en-US" dirty="0"/>
            </a:br>
            <a:r>
              <a:rPr lang="en-US" dirty="0"/>
              <a:t>and</a:t>
            </a:r>
            <a:br>
              <a:rPr lang="en-US" dirty="0"/>
            </a:b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translations</a:t>
            </a:r>
          </a:p>
        </p:txBody>
      </p:sp>
      <p:pic>
        <p:nvPicPr>
          <p:cNvPr id="1030" name="Picture 6" descr="Verbs Lesson Plans: Fun Activities to Review Verbs With Your Students">
            <a:extLst>
              <a:ext uri="{FF2B5EF4-FFF2-40B4-BE49-F238E27FC236}">
                <a16:creationId xmlns:a16="http://schemas.microsoft.com/office/drawing/2014/main" id="{F7017C67-BCD6-46F4-9278-C09D47BC9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2" y="304800"/>
            <a:ext cx="26193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9845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CC0099"/>
                </a:solidFill>
              </a:rPr>
              <a:t>Make the following plural: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/>
              <a:t>1. El autobús</a:t>
            </a:r>
          </a:p>
          <a:p>
            <a:pPr marL="0" indent="0">
              <a:buNone/>
            </a:pPr>
            <a:r>
              <a:rPr lang="es-ES" dirty="0"/>
              <a:t>2. La comunidad</a:t>
            </a:r>
          </a:p>
          <a:p>
            <a:pPr marL="0" indent="0">
              <a:buNone/>
            </a:pPr>
            <a:r>
              <a:rPr lang="es-ES" dirty="0"/>
              <a:t>3. Un lápiz</a:t>
            </a:r>
          </a:p>
          <a:p>
            <a:pPr marL="0" indent="0">
              <a:buNone/>
            </a:pPr>
            <a:r>
              <a:rPr lang="es-ES" dirty="0"/>
              <a:t>4. Una conversación</a:t>
            </a:r>
          </a:p>
          <a:p>
            <a:pPr marL="0" indent="0">
              <a:buNone/>
            </a:pPr>
            <a:r>
              <a:rPr lang="es-ES" dirty="0"/>
              <a:t>5. El video</a:t>
            </a:r>
          </a:p>
          <a:p>
            <a:pPr marL="0" indent="0">
              <a:buNone/>
            </a:pPr>
            <a:r>
              <a:rPr lang="es-ES" dirty="0"/>
              <a:t>6. La palabra</a:t>
            </a:r>
          </a:p>
          <a:p>
            <a:pPr marL="0" indent="0">
              <a:buNone/>
            </a:pPr>
            <a:r>
              <a:rPr lang="es-ES" dirty="0"/>
              <a:t>7. El hombre</a:t>
            </a:r>
          </a:p>
          <a:p>
            <a:pPr marL="0" indent="0">
              <a:buNone/>
            </a:pPr>
            <a:r>
              <a:rPr lang="es-ES" dirty="0"/>
              <a:t>8. La mano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33700" y="1619162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C0099"/>
                </a:solidFill>
              </a:rPr>
              <a:t>Los autobuses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05200" y="2105326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C0099"/>
                </a:solidFill>
              </a:rPr>
              <a:t>Las </a:t>
            </a:r>
            <a:r>
              <a:rPr lang="en-US" sz="2800" b="1" dirty="0" err="1">
                <a:solidFill>
                  <a:srgbClr val="CC0099"/>
                </a:solidFill>
              </a:rPr>
              <a:t>comunidades</a:t>
            </a:r>
            <a:endParaRPr lang="en-US" sz="2800" b="1" dirty="0">
              <a:solidFill>
                <a:srgbClr val="CC00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9400" y="2611756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CC0099"/>
                </a:solidFill>
              </a:rPr>
              <a:t>Unos</a:t>
            </a:r>
            <a:r>
              <a:rPr lang="en-US" sz="2800" b="1" dirty="0">
                <a:solidFill>
                  <a:srgbClr val="CC0099"/>
                </a:solidFill>
              </a:rPr>
              <a:t> </a:t>
            </a:r>
            <a:r>
              <a:rPr lang="en-US" sz="2800" b="1" dirty="0" err="1">
                <a:solidFill>
                  <a:srgbClr val="CC0099"/>
                </a:solidFill>
              </a:rPr>
              <a:t>lápices</a:t>
            </a:r>
            <a:endParaRPr lang="en-US" sz="2800" b="1" dirty="0">
              <a:solidFill>
                <a:srgbClr val="CC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6060" y="3208484"/>
            <a:ext cx="35077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CC0099"/>
                </a:solidFill>
              </a:rPr>
              <a:t>Unas</a:t>
            </a:r>
            <a:r>
              <a:rPr lang="en-US" sz="2800" b="1" dirty="0">
                <a:solidFill>
                  <a:srgbClr val="CC0099"/>
                </a:solidFill>
              </a:rPr>
              <a:t> </a:t>
            </a:r>
            <a:r>
              <a:rPr lang="en-US" sz="2800" b="1" dirty="0" err="1">
                <a:solidFill>
                  <a:srgbClr val="CC0099"/>
                </a:solidFill>
              </a:rPr>
              <a:t>conversaciones</a:t>
            </a:r>
            <a:endParaRPr lang="en-US" sz="2800" b="1" dirty="0">
              <a:solidFill>
                <a:srgbClr val="CC0099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90800" y="3744356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C0099"/>
                </a:solidFill>
              </a:rPr>
              <a:t>Los videos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19400" y="4280227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C0099"/>
                </a:solidFill>
              </a:rPr>
              <a:t>Las palabras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834640" y="482875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C0099"/>
                </a:solidFill>
              </a:rPr>
              <a:t>Los hombres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90800" y="53340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C0099"/>
                </a:solidFill>
              </a:rPr>
              <a:t>Las manos</a:t>
            </a:r>
          </a:p>
        </p:txBody>
      </p:sp>
      <p:pic>
        <p:nvPicPr>
          <p:cNvPr id="16" name="Picture 4" descr="hat is a Plural Noun? - Regular and Irregular and Possessive Examples and  Definitions">
            <a:extLst>
              <a:ext uri="{FF2B5EF4-FFF2-40B4-BE49-F238E27FC236}">
                <a16:creationId xmlns:a16="http://schemas.microsoft.com/office/drawing/2014/main" id="{BCC6BC91-C46D-47C3-B296-A2AA36082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04092"/>
            <a:ext cx="2438400" cy="1805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32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Make the following singular: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/>
              <a:t>1. Los mapas</a:t>
            </a:r>
          </a:p>
          <a:p>
            <a:pPr marL="0" indent="0">
              <a:buNone/>
            </a:pPr>
            <a:r>
              <a:rPr lang="es-ES" dirty="0"/>
              <a:t>2. Las turistas</a:t>
            </a:r>
          </a:p>
          <a:p>
            <a:pPr marL="0" indent="0">
              <a:buNone/>
            </a:pPr>
            <a:r>
              <a:rPr lang="es-ES" dirty="0"/>
              <a:t>3. Unos lápices</a:t>
            </a:r>
          </a:p>
          <a:p>
            <a:pPr marL="0" indent="0">
              <a:buNone/>
            </a:pPr>
            <a:r>
              <a:rPr lang="es-ES" dirty="0"/>
              <a:t>4. Las nacionalidades</a:t>
            </a:r>
          </a:p>
          <a:p>
            <a:pPr marL="0" indent="0">
              <a:buNone/>
            </a:pPr>
            <a:r>
              <a:rPr lang="es-ES" dirty="0"/>
              <a:t>5. Unas escuelas</a:t>
            </a:r>
          </a:p>
          <a:p>
            <a:pPr marL="0" indent="0">
              <a:buNone/>
            </a:pPr>
            <a:r>
              <a:rPr lang="es-ES" dirty="0"/>
              <a:t>6. Las cosas</a:t>
            </a:r>
          </a:p>
          <a:p>
            <a:pPr marL="0" indent="0">
              <a:buNone/>
            </a:pPr>
            <a:r>
              <a:rPr lang="es-ES" dirty="0"/>
              <a:t>7. Los días</a:t>
            </a:r>
          </a:p>
          <a:p>
            <a:pPr marL="0" indent="0">
              <a:buNone/>
            </a:pPr>
            <a:r>
              <a:rPr lang="es-ES" dirty="0"/>
              <a:t>8. Los pasajeros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0" y="1581332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mapa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9400" y="2115459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 turista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62300" y="268277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lápiz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03700" y="3199805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nacionalidad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5200" y="3707009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escuela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83976" y="4271003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cosa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4834997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Calibri"/>
              </a:rPr>
              <a:t>El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Calibri"/>
              </a:rPr>
              <a:t>día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62300" y="5315444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El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pasajero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098" name="Picture 2" descr="Singular and Plural Nouns for Litte Learners! | Singular and plural nouns,  Singular and plural, Plurals">
            <a:extLst>
              <a:ext uri="{FF2B5EF4-FFF2-40B4-BE49-F238E27FC236}">
                <a16:creationId xmlns:a16="http://schemas.microsoft.com/office/drawing/2014/main" id="{29838461-D27E-4F75-A497-987BDBCFD4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100" y="373259"/>
            <a:ext cx="1970087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2746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Translate the following: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89404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/>
              <a:t>1. Unos pasajeros</a:t>
            </a:r>
          </a:p>
          <a:p>
            <a:pPr marL="0" indent="0">
              <a:buNone/>
            </a:pPr>
            <a:r>
              <a:rPr lang="es-ES" dirty="0"/>
              <a:t>2. Las palabras</a:t>
            </a:r>
          </a:p>
          <a:p>
            <a:pPr marL="0" indent="0">
              <a:buNone/>
            </a:pPr>
            <a:r>
              <a:rPr lang="es-ES" dirty="0"/>
              <a:t>3. La mano</a:t>
            </a:r>
          </a:p>
          <a:p>
            <a:pPr marL="0" indent="0">
              <a:buNone/>
            </a:pPr>
            <a:r>
              <a:rPr lang="es-ES" dirty="0"/>
              <a:t>4. Un lápiz</a:t>
            </a:r>
          </a:p>
          <a:p>
            <a:pPr marL="0" indent="0">
              <a:buNone/>
            </a:pPr>
            <a:r>
              <a:rPr lang="es-ES" dirty="0"/>
              <a:t>5. Los mapas</a:t>
            </a:r>
          </a:p>
          <a:p>
            <a:pPr marL="0" indent="0">
              <a:buNone/>
            </a:pPr>
            <a:r>
              <a:rPr lang="es-ES" dirty="0"/>
              <a:t>6. Una escuela</a:t>
            </a:r>
          </a:p>
          <a:p>
            <a:pPr marL="0" indent="0">
              <a:buNone/>
            </a:pPr>
            <a:r>
              <a:rPr lang="es-ES" dirty="0"/>
              <a:t>7. El día</a:t>
            </a:r>
          </a:p>
          <a:p>
            <a:pPr marL="0" indent="0">
              <a:buNone/>
            </a:pPr>
            <a:r>
              <a:rPr lang="es-ES" dirty="0"/>
              <a:t>8. Unas maletas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05200" y="1671860"/>
            <a:ext cx="3947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Some/a few passengers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53080" y="2225033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words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471420" y="2776886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hand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8400" y="3283581"/>
            <a:ext cx="27494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pencil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95600" y="3825708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maps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53080" y="4362844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school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0" y="4920712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day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09402" y="5433501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Some/a few suitcases</a:t>
            </a:r>
          </a:p>
        </p:txBody>
      </p:sp>
      <p:pic>
        <p:nvPicPr>
          <p:cNvPr id="3074" name="Picture 2" descr="Decir In Spanish Worksheets &amp; Teaching Resources | TpT">
            <a:extLst>
              <a:ext uri="{FF2B5EF4-FFF2-40B4-BE49-F238E27FC236}">
                <a16:creationId xmlns:a16="http://schemas.microsoft.com/office/drawing/2014/main" id="{EE1740C3-3B75-40C3-B52D-A53C431854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74638"/>
            <a:ext cx="2286000" cy="1382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08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FD5B40CC20934FBE02B9BFEDA731E6" ma:contentTypeVersion="15" ma:contentTypeDescription="Create a new document." ma:contentTypeScope="" ma:versionID="f8fba48f5b3d293869df79923a09abe1">
  <xsd:schema xmlns:xsd="http://www.w3.org/2001/XMLSchema" xmlns:xs="http://www.w3.org/2001/XMLSchema" xmlns:p="http://schemas.microsoft.com/office/2006/metadata/properties" xmlns:ns3="1f288448-f477-4024-bfa7-c5da6d31a550" xmlns:ns4="d1bea57f-f24a-4814-8dfc-e372b91f2504" targetNamespace="http://schemas.microsoft.com/office/2006/metadata/properties" ma:root="true" ma:fieldsID="c8b10223c34b25007bc4efef55f942c1" ns3:_="" ns4:_="">
    <xsd:import namespace="1f288448-f477-4024-bfa7-c5da6d31a550"/>
    <xsd:import namespace="d1bea57f-f24a-4814-8dfc-e372b91f2504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288448-f477-4024-bfa7-c5da6d31a550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bea57f-f24a-4814-8dfc-e372b91f2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F9BB56-92AB-4CF4-9C0A-C70E4A6CD9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288448-f477-4024-bfa7-c5da6d31a550"/>
    <ds:schemaRef ds:uri="d1bea57f-f24a-4814-8dfc-e372b91f2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D9A41D-5101-4D42-BF65-273B6777BF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CB9DB5-45AC-4C6C-BBA1-F7768951D6BF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d1bea57f-f24a-4814-8dfc-e372b91f2504"/>
    <ds:schemaRef ds:uri="http://www.w3.org/XML/1998/namespace"/>
    <ds:schemaRef ds:uri="http://purl.org/dc/terms/"/>
    <ds:schemaRef ds:uri="http://schemas.microsoft.com/office/infopath/2007/PartnerControls"/>
    <ds:schemaRef ds:uri="1f288448-f477-4024-bfa7-c5da6d31a55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169</Words>
  <Application>Microsoft Office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Practice with nouns and articles   singular to plural plural to singular and translations</vt:lpstr>
      <vt:lpstr>Make the following plural:</vt:lpstr>
      <vt:lpstr>Make the following singular:</vt:lpstr>
      <vt:lpstr>Translate the following: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the following plural:</dc:title>
  <dc:creator>install</dc:creator>
  <cp:lastModifiedBy>Yadira Thomas</cp:lastModifiedBy>
  <cp:revision>8</cp:revision>
  <dcterms:created xsi:type="dcterms:W3CDTF">2012-10-08T14:14:08Z</dcterms:created>
  <dcterms:modified xsi:type="dcterms:W3CDTF">2020-09-09T17:27:49Z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0x010100BFFD5B40CC20934FBE02B9BFEDA731E6</vt:lpwstr>
  </property>
</Properties>
</file>