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AD6FC-16B4-4A66-BEBA-58B837D11DA4}" v="4" dt="2020-10-05T12:42:02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34DAD6FC-16B4-4A66-BEBA-58B837D11DA4}"/>
    <pc:docChg chg="addSld delSld modSld">
      <pc:chgData name="Yadira Thomas" userId="6fb39d9a-649d-4dea-9eb3-26c807003a2b" providerId="ADAL" clId="{34DAD6FC-16B4-4A66-BEBA-58B837D11DA4}" dt="2020-10-05T13:11:23.986" v="7" actId="2696"/>
      <pc:docMkLst>
        <pc:docMk/>
      </pc:docMkLst>
      <pc:sldChg chg="add del">
        <pc:chgData name="Yadira Thomas" userId="6fb39d9a-649d-4dea-9eb3-26c807003a2b" providerId="ADAL" clId="{34DAD6FC-16B4-4A66-BEBA-58B837D11DA4}" dt="2020-10-05T13:11:23.986" v="7" actId="2696"/>
        <pc:sldMkLst>
          <pc:docMk/>
          <pc:sldMk cId="4283386641" sldId="257"/>
        </pc:sldMkLst>
      </pc:sldChg>
      <pc:sldChg chg="add del">
        <pc:chgData name="Yadira Thomas" userId="6fb39d9a-649d-4dea-9eb3-26c807003a2b" providerId="ADAL" clId="{34DAD6FC-16B4-4A66-BEBA-58B837D11DA4}" dt="2020-10-05T13:11:20.419" v="6" actId="2696"/>
        <pc:sldMkLst>
          <pc:docMk/>
          <pc:sldMk cId="895936834" sldId="258"/>
        </pc:sldMkLst>
      </pc:sldChg>
      <pc:sldChg chg="add del">
        <pc:chgData name="Yadira Thomas" userId="6fb39d9a-649d-4dea-9eb3-26c807003a2b" providerId="ADAL" clId="{34DAD6FC-16B4-4A66-BEBA-58B837D11DA4}" dt="2020-10-05T13:11:18.565" v="5" actId="2696"/>
        <pc:sldMkLst>
          <pc:docMk/>
          <pc:sldMk cId="841677941" sldId="259"/>
        </pc:sldMkLst>
      </pc:sldChg>
      <pc:sldChg chg="add del">
        <pc:chgData name="Yadira Thomas" userId="6fb39d9a-649d-4dea-9eb3-26c807003a2b" providerId="ADAL" clId="{34DAD6FC-16B4-4A66-BEBA-58B837D11DA4}" dt="2020-10-05T13:11:17.095" v="4" actId="2696"/>
        <pc:sldMkLst>
          <pc:docMk/>
          <pc:sldMk cId="76786370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0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6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4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33CF-4397-4687-8B7A-2FA4CDFD566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3DA7-FCE3-4475-91A4-0EB00AEB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7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Translate the following using your notes on subject pronouns and ‘</a:t>
            </a:r>
            <a:r>
              <a:rPr lang="en-US" b="1" dirty="0" err="1"/>
              <a:t>ser</a:t>
            </a:r>
            <a:r>
              <a:rPr lang="en-US" b="1" dirty="0"/>
              <a:t>’.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He is _______________.</a:t>
            </a:r>
          </a:p>
          <a:p>
            <a:pPr marL="514350" indent="-514350">
              <a:buAutoNum type="arabicPeriod"/>
            </a:pPr>
            <a:r>
              <a:rPr lang="en-US" dirty="0"/>
              <a:t>We are </a:t>
            </a:r>
            <a:r>
              <a:rPr lang="en-US"/>
              <a:t>(masculine)  </a:t>
            </a:r>
            <a:r>
              <a:rPr lang="en-US" dirty="0"/>
              <a:t>_____________________________.</a:t>
            </a:r>
          </a:p>
          <a:p>
            <a:pPr marL="514350" indent="-514350">
              <a:buAutoNum type="arabicPeriod"/>
            </a:pPr>
            <a:r>
              <a:rPr lang="en-US" dirty="0"/>
              <a:t>They are (masculine)______________.</a:t>
            </a:r>
          </a:p>
          <a:p>
            <a:pPr marL="514350" indent="-514350">
              <a:buAutoNum type="arabicPeriod"/>
            </a:pPr>
            <a:r>
              <a:rPr lang="en-US" dirty="0"/>
              <a:t>I am ________________.</a:t>
            </a:r>
          </a:p>
          <a:p>
            <a:pPr marL="514350" indent="-514350">
              <a:buAutoNum type="arabicPeriod"/>
            </a:pPr>
            <a:r>
              <a:rPr lang="en-US" dirty="0"/>
              <a:t>We are (feminine) _________________________.</a:t>
            </a:r>
          </a:p>
          <a:p>
            <a:pPr marL="514350" indent="-514350">
              <a:buAutoNum type="arabicPeriod"/>
            </a:pPr>
            <a:r>
              <a:rPr lang="en-US" dirty="0"/>
              <a:t>You are ____________________.</a:t>
            </a:r>
          </a:p>
          <a:p>
            <a:pPr marL="514350" indent="-514350">
              <a:buAutoNum type="arabicPeriod"/>
            </a:pPr>
            <a:r>
              <a:rPr lang="en-US" dirty="0"/>
              <a:t>You all are (form used in Spain) ___________________.</a:t>
            </a:r>
          </a:p>
          <a:p>
            <a:pPr marL="514350" indent="-514350">
              <a:buAutoNum type="arabicPeriod"/>
            </a:pPr>
            <a:r>
              <a:rPr lang="en-US" dirty="0"/>
              <a:t>You all are (regular form) ___________________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9700" y="158432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Él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es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0" y="2130425"/>
            <a:ext cx="386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Nosotros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somos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6600" y="2619305"/>
            <a:ext cx="212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Ellos</a:t>
            </a:r>
            <a:r>
              <a:rPr lang="en-US" sz="4000" b="1" dirty="0">
                <a:solidFill>
                  <a:srgbClr val="0070C0"/>
                </a:solidFill>
              </a:rPr>
              <a:t> 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4000" y="313624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Yo</a:t>
            </a:r>
            <a:r>
              <a:rPr lang="en-US" sz="4000" b="1" dirty="0">
                <a:solidFill>
                  <a:srgbClr val="0070C0"/>
                </a:solidFill>
              </a:rPr>
              <a:t> soy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3700" y="3690248"/>
            <a:ext cx="391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Nosotras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somos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1500" y="417122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Tú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eres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9500" y="4754653"/>
            <a:ext cx="349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Vosotros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sois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243533"/>
            <a:ext cx="303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Ustedes</a:t>
            </a:r>
            <a:r>
              <a:rPr lang="en-US" sz="4000" b="1" dirty="0">
                <a:solidFill>
                  <a:srgbClr val="0070C0"/>
                </a:solidFill>
              </a:rPr>
              <a:t> son</a:t>
            </a:r>
          </a:p>
        </p:txBody>
      </p:sp>
    </p:spTree>
    <p:extLst>
      <p:ext uri="{BB962C8B-B14F-4D97-AF65-F5344CB8AC3E}">
        <p14:creationId xmlns:p14="http://schemas.microsoft.com/office/powerpoint/2010/main" val="20017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D2BC0-6692-4EB6-9027-F6EF5BEC4E32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1f288448-f477-4024-bfa7-c5da6d31a550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1bea57f-f24a-4814-8dfc-e372b91f2504"/>
  </ds:schemaRefs>
</ds:datastoreItem>
</file>

<file path=customXml/itemProps2.xml><?xml version="1.0" encoding="utf-8"?>
<ds:datastoreItem xmlns:ds="http://schemas.openxmlformats.org/officeDocument/2006/customXml" ds:itemID="{95F759D0-3EEB-432A-AEC6-988E643E37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D8CE8-8CF9-417D-8CA9-676A82154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Translate the following using your notes on subject pronouns and ‘ser’.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 using your notes on subject pronouns and ‘ser’.</dc:title>
  <dc:creator>Yadira Thomas</dc:creator>
  <cp:lastModifiedBy>Yadira Thomas</cp:lastModifiedBy>
  <cp:revision>5</cp:revision>
  <dcterms:created xsi:type="dcterms:W3CDTF">2017-08-16T13:24:46Z</dcterms:created>
  <dcterms:modified xsi:type="dcterms:W3CDTF">2020-10-05T13:11:26Z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