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9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0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1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9" r:id="rId5"/>
    <p:sldMasterId id="2147483711" r:id="rId6"/>
    <p:sldMasterId id="2147483723" r:id="rId7"/>
    <p:sldMasterId id="2147483735" r:id="rId8"/>
    <p:sldMasterId id="2147483747" r:id="rId9"/>
    <p:sldMasterId id="2147483760" r:id="rId10"/>
    <p:sldMasterId id="2147483772" r:id="rId11"/>
    <p:sldMasterId id="2147483784" r:id="rId12"/>
    <p:sldMasterId id="2147483796" r:id="rId13"/>
    <p:sldMasterId id="2147483808" r:id="rId14"/>
    <p:sldMasterId id="2147483821" r:id="rId15"/>
    <p:sldMasterId id="2147483833" r:id="rId16"/>
    <p:sldMasterId id="2147483845" r:id="rId17"/>
    <p:sldMasterId id="2147483857" r:id="rId18"/>
    <p:sldMasterId id="2147483869" r:id="rId19"/>
    <p:sldMasterId id="2147483882" r:id="rId20"/>
    <p:sldMasterId id="2147483894" r:id="rId21"/>
    <p:sldMasterId id="2147483907" r:id="rId22"/>
  </p:sldMasterIdLst>
  <p:notesMasterIdLst>
    <p:notesMasterId r:id="rId199"/>
  </p:notesMasterIdLst>
  <p:sldIdLst>
    <p:sldId id="258" r:id="rId23"/>
    <p:sldId id="259" r:id="rId24"/>
    <p:sldId id="265" r:id="rId25"/>
    <p:sldId id="319" r:id="rId26"/>
    <p:sldId id="300" r:id="rId27"/>
    <p:sldId id="302" r:id="rId28"/>
    <p:sldId id="308" r:id="rId29"/>
    <p:sldId id="304" r:id="rId30"/>
    <p:sldId id="306" r:id="rId31"/>
    <p:sldId id="310" r:id="rId32"/>
    <p:sldId id="261" r:id="rId33"/>
    <p:sldId id="263" r:id="rId34"/>
    <p:sldId id="269" r:id="rId35"/>
    <p:sldId id="271" r:id="rId36"/>
    <p:sldId id="256" r:id="rId37"/>
    <p:sldId id="267" r:id="rId38"/>
    <p:sldId id="358" r:id="rId39"/>
    <p:sldId id="360" r:id="rId40"/>
    <p:sldId id="362" r:id="rId41"/>
    <p:sldId id="372" r:id="rId42"/>
    <p:sldId id="364" r:id="rId43"/>
    <p:sldId id="366" r:id="rId44"/>
    <p:sldId id="368" r:id="rId45"/>
    <p:sldId id="370" r:id="rId46"/>
    <p:sldId id="374" r:id="rId47"/>
    <p:sldId id="376" r:id="rId48"/>
    <p:sldId id="378" r:id="rId49"/>
    <p:sldId id="379" r:id="rId50"/>
    <p:sldId id="381" r:id="rId51"/>
    <p:sldId id="383" r:id="rId52"/>
    <p:sldId id="385" r:id="rId53"/>
    <p:sldId id="272" r:id="rId54"/>
    <p:sldId id="546" r:id="rId55"/>
    <p:sldId id="547" r:id="rId56"/>
    <p:sldId id="273" r:id="rId57"/>
    <p:sldId id="275" r:id="rId58"/>
    <p:sldId id="387" r:id="rId59"/>
    <p:sldId id="389" r:id="rId60"/>
    <p:sldId id="391" r:id="rId61"/>
    <p:sldId id="400" r:id="rId62"/>
    <p:sldId id="512" r:id="rId63"/>
    <p:sldId id="514" r:id="rId64"/>
    <p:sldId id="402" r:id="rId65"/>
    <p:sldId id="403" r:id="rId66"/>
    <p:sldId id="277" r:id="rId67"/>
    <p:sldId id="405" r:id="rId68"/>
    <p:sldId id="356" r:id="rId69"/>
    <p:sldId id="309" r:id="rId70"/>
    <p:sldId id="311" r:id="rId71"/>
    <p:sldId id="313" r:id="rId72"/>
    <p:sldId id="315" r:id="rId73"/>
    <p:sldId id="393" r:id="rId74"/>
    <p:sldId id="395" r:id="rId75"/>
    <p:sldId id="516" r:id="rId76"/>
    <p:sldId id="399" r:id="rId77"/>
    <p:sldId id="397" r:id="rId78"/>
    <p:sldId id="268" r:id="rId79"/>
    <p:sldId id="270" r:id="rId80"/>
    <p:sldId id="515" r:id="rId81"/>
    <p:sldId id="282" r:id="rId82"/>
    <p:sldId id="321" r:id="rId83"/>
    <p:sldId id="518" r:id="rId84"/>
    <p:sldId id="323" r:id="rId85"/>
    <p:sldId id="517" r:id="rId86"/>
    <p:sldId id="281" r:id="rId87"/>
    <p:sldId id="280" r:id="rId88"/>
    <p:sldId id="283" r:id="rId89"/>
    <p:sldId id="285" r:id="rId90"/>
    <p:sldId id="287" r:id="rId91"/>
    <p:sldId id="289" r:id="rId92"/>
    <p:sldId id="291" r:id="rId93"/>
    <p:sldId id="293" r:id="rId94"/>
    <p:sldId id="295" r:id="rId95"/>
    <p:sldId id="297" r:id="rId96"/>
    <p:sldId id="299" r:id="rId97"/>
    <p:sldId id="301" r:id="rId98"/>
    <p:sldId id="303" r:id="rId99"/>
    <p:sldId id="305" r:id="rId100"/>
    <p:sldId id="317" r:id="rId101"/>
    <p:sldId id="327" r:id="rId102"/>
    <p:sldId id="329" r:id="rId103"/>
    <p:sldId id="331" r:id="rId104"/>
    <p:sldId id="333" r:id="rId105"/>
    <p:sldId id="335" r:id="rId106"/>
    <p:sldId id="337" r:id="rId107"/>
    <p:sldId id="339" r:id="rId108"/>
    <p:sldId id="406" r:id="rId109"/>
    <p:sldId id="408" r:id="rId110"/>
    <p:sldId id="410" r:id="rId111"/>
    <p:sldId id="412" r:id="rId112"/>
    <p:sldId id="414" r:id="rId113"/>
    <p:sldId id="415" r:id="rId114"/>
    <p:sldId id="417" r:id="rId115"/>
    <p:sldId id="418" r:id="rId116"/>
    <p:sldId id="419" r:id="rId117"/>
    <p:sldId id="343" r:id="rId118"/>
    <p:sldId id="345" r:id="rId119"/>
    <p:sldId id="347" r:id="rId120"/>
    <p:sldId id="349" r:id="rId121"/>
    <p:sldId id="351" r:id="rId122"/>
    <p:sldId id="353" r:id="rId123"/>
    <p:sldId id="420" r:id="rId124"/>
    <p:sldId id="423" r:id="rId125"/>
    <p:sldId id="425" r:id="rId126"/>
    <p:sldId id="543" r:id="rId127"/>
    <p:sldId id="545" r:id="rId128"/>
    <p:sldId id="526" r:id="rId129"/>
    <p:sldId id="421" r:id="rId130"/>
    <p:sldId id="257" r:id="rId131"/>
    <p:sldId id="520" r:id="rId132"/>
    <p:sldId id="521" r:id="rId133"/>
    <p:sldId id="522" r:id="rId134"/>
    <p:sldId id="264" r:id="rId135"/>
    <p:sldId id="523" r:id="rId136"/>
    <p:sldId id="355" r:id="rId137"/>
    <p:sldId id="427" r:id="rId138"/>
    <p:sldId id="429" r:id="rId139"/>
    <p:sldId id="431" r:id="rId140"/>
    <p:sldId id="433" r:id="rId141"/>
    <p:sldId id="435" r:id="rId142"/>
    <p:sldId id="437" r:id="rId143"/>
    <p:sldId id="439" r:id="rId144"/>
    <p:sldId id="441" r:id="rId145"/>
    <p:sldId id="443" r:id="rId146"/>
    <p:sldId id="445" r:id="rId147"/>
    <p:sldId id="447" r:id="rId148"/>
    <p:sldId id="449" r:id="rId149"/>
    <p:sldId id="451" r:id="rId150"/>
    <p:sldId id="453" r:id="rId151"/>
    <p:sldId id="455" r:id="rId152"/>
    <p:sldId id="457" r:id="rId153"/>
    <p:sldId id="459" r:id="rId154"/>
    <p:sldId id="461" r:id="rId155"/>
    <p:sldId id="463" r:id="rId156"/>
    <p:sldId id="465" r:id="rId157"/>
    <p:sldId id="467" r:id="rId158"/>
    <p:sldId id="469" r:id="rId159"/>
    <p:sldId id="471" r:id="rId160"/>
    <p:sldId id="473" r:id="rId161"/>
    <p:sldId id="475" r:id="rId162"/>
    <p:sldId id="477" r:id="rId163"/>
    <p:sldId id="480" r:id="rId164"/>
    <p:sldId id="482" r:id="rId165"/>
    <p:sldId id="484" r:id="rId166"/>
    <p:sldId id="486" r:id="rId167"/>
    <p:sldId id="488" r:id="rId168"/>
    <p:sldId id="490" r:id="rId169"/>
    <p:sldId id="492" r:id="rId170"/>
    <p:sldId id="494" r:id="rId171"/>
    <p:sldId id="496" r:id="rId172"/>
    <p:sldId id="498" r:id="rId173"/>
    <p:sldId id="500" r:id="rId174"/>
    <p:sldId id="502" r:id="rId175"/>
    <p:sldId id="504" r:id="rId176"/>
    <p:sldId id="506" r:id="rId177"/>
    <p:sldId id="508" r:id="rId178"/>
    <p:sldId id="510" r:id="rId179"/>
    <p:sldId id="260" r:id="rId180"/>
    <p:sldId id="528" r:id="rId181"/>
    <p:sldId id="262" r:id="rId182"/>
    <p:sldId id="529" r:id="rId183"/>
    <p:sldId id="530" r:id="rId184"/>
    <p:sldId id="531" r:id="rId185"/>
    <p:sldId id="266" r:id="rId186"/>
    <p:sldId id="532" r:id="rId187"/>
    <p:sldId id="533" r:id="rId188"/>
    <p:sldId id="534" r:id="rId189"/>
    <p:sldId id="535" r:id="rId190"/>
    <p:sldId id="536" r:id="rId191"/>
    <p:sldId id="537" r:id="rId192"/>
    <p:sldId id="538" r:id="rId193"/>
    <p:sldId id="274" r:id="rId194"/>
    <p:sldId id="539" r:id="rId195"/>
    <p:sldId id="276" r:id="rId196"/>
    <p:sldId id="540" r:id="rId197"/>
    <p:sldId id="541" r:id="rId1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AFEA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C4010-57A3-46DB-A24F-4C77C82D3CF6}" v="2" dt="2020-08-06T15:43:48.824"/>
    <p1510:client id="{891F632E-E88F-4900-987A-8AD078E329BB}" v="270" dt="2020-01-14T20:04:30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63" Type="http://schemas.openxmlformats.org/officeDocument/2006/relationships/slide" Target="slides/slide41.xml"/><Relationship Id="rId84" Type="http://schemas.openxmlformats.org/officeDocument/2006/relationships/slide" Target="slides/slide62.xml"/><Relationship Id="rId138" Type="http://schemas.openxmlformats.org/officeDocument/2006/relationships/slide" Target="slides/slide116.xml"/><Relationship Id="rId159" Type="http://schemas.openxmlformats.org/officeDocument/2006/relationships/slide" Target="slides/slide137.xml"/><Relationship Id="rId170" Type="http://schemas.openxmlformats.org/officeDocument/2006/relationships/slide" Target="slides/slide148.xml"/><Relationship Id="rId191" Type="http://schemas.openxmlformats.org/officeDocument/2006/relationships/slide" Target="slides/slide169.xml"/><Relationship Id="rId205" Type="http://schemas.microsoft.com/office/2015/10/relationships/revisionInfo" Target="revisionInfo.xml"/><Relationship Id="rId107" Type="http://schemas.openxmlformats.org/officeDocument/2006/relationships/slide" Target="slides/slide8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0.xml"/><Relationship Id="rId53" Type="http://schemas.openxmlformats.org/officeDocument/2006/relationships/slide" Target="slides/slide31.xml"/><Relationship Id="rId74" Type="http://schemas.openxmlformats.org/officeDocument/2006/relationships/slide" Target="slides/slide52.xml"/><Relationship Id="rId128" Type="http://schemas.openxmlformats.org/officeDocument/2006/relationships/slide" Target="slides/slide106.xml"/><Relationship Id="rId149" Type="http://schemas.openxmlformats.org/officeDocument/2006/relationships/slide" Target="slides/slide127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73.xml"/><Relationship Id="rId160" Type="http://schemas.openxmlformats.org/officeDocument/2006/relationships/slide" Target="slides/slide138.xml"/><Relationship Id="rId181" Type="http://schemas.openxmlformats.org/officeDocument/2006/relationships/slide" Target="slides/slide159.xml"/><Relationship Id="rId22" Type="http://schemas.openxmlformats.org/officeDocument/2006/relationships/slideMaster" Target="slideMasters/slideMaster22.xml"/><Relationship Id="rId43" Type="http://schemas.openxmlformats.org/officeDocument/2006/relationships/slide" Target="slides/slide21.xml"/><Relationship Id="rId64" Type="http://schemas.openxmlformats.org/officeDocument/2006/relationships/slide" Target="slides/slide42.xml"/><Relationship Id="rId118" Type="http://schemas.openxmlformats.org/officeDocument/2006/relationships/slide" Target="slides/slide96.xml"/><Relationship Id="rId139" Type="http://schemas.openxmlformats.org/officeDocument/2006/relationships/slide" Target="slides/slide117.xml"/><Relationship Id="rId85" Type="http://schemas.openxmlformats.org/officeDocument/2006/relationships/slide" Target="slides/slide63.xml"/><Relationship Id="rId150" Type="http://schemas.openxmlformats.org/officeDocument/2006/relationships/slide" Target="slides/slide128.xml"/><Relationship Id="rId171" Type="http://schemas.openxmlformats.org/officeDocument/2006/relationships/slide" Target="slides/slide149.xml"/><Relationship Id="rId192" Type="http://schemas.openxmlformats.org/officeDocument/2006/relationships/slide" Target="slides/slide170.xml"/><Relationship Id="rId12" Type="http://schemas.openxmlformats.org/officeDocument/2006/relationships/slideMaster" Target="slideMasters/slideMaster12.xml"/><Relationship Id="rId33" Type="http://schemas.openxmlformats.org/officeDocument/2006/relationships/slide" Target="slides/slide11.xml"/><Relationship Id="rId108" Type="http://schemas.openxmlformats.org/officeDocument/2006/relationships/slide" Target="slides/slide86.xml"/><Relationship Id="rId129" Type="http://schemas.openxmlformats.org/officeDocument/2006/relationships/slide" Target="slides/slide107.xml"/><Relationship Id="rId54" Type="http://schemas.openxmlformats.org/officeDocument/2006/relationships/slide" Target="slides/slide32.xml"/><Relationship Id="rId75" Type="http://schemas.openxmlformats.org/officeDocument/2006/relationships/slide" Target="slides/slide53.xml"/><Relationship Id="rId96" Type="http://schemas.openxmlformats.org/officeDocument/2006/relationships/slide" Target="slides/slide74.xml"/><Relationship Id="rId140" Type="http://schemas.openxmlformats.org/officeDocument/2006/relationships/slide" Target="slides/slide118.xml"/><Relationship Id="rId161" Type="http://schemas.openxmlformats.org/officeDocument/2006/relationships/slide" Target="slides/slide139.xml"/><Relationship Id="rId182" Type="http://schemas.openxmlformats.org/officeDocument/2006/relationships/slide" Target="slides/slide160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.xml"/><Relationship Id="rId119" Type="http://schemas.openxmlformats.org/officeDocument/2006/relationships/slide" Target="slides/slide97.xml"/><Relationship Id="rId44" Type="http://schemas.openxmlformats.org/officeDocument/2006/relationships/slide" Target="slides/slide22.xml"/><Relationship Id="rId65" Type="http://schemas.openxmlformats.org/officeDocument/2006/relationships/slide" Target="slides/slide43.xml"/><Relationship Id="rId86" Type="http://schemas.openxmlformats.org/officeDocument/2006/relationships/slide" Target="slides/slide64.xml"/><Relationship Id="rId130" Type="http://schemas.openxmlformats.org/officeDocument/2006/relationships/slide" Target="slides/slide108.xml"/><Relationship Id="rId151" Type="http://schemas.openxmlformats.org/officeDocument/2006/relationships/slide" Target="slides/slide129.xml"/><Relationship Id="rId172" Type="http://schemas.openxmlformats.org/officeDocument/2006/relationships/slide" Target="slides/slide150.xml"/><Relationship Id="rId193" Type="http://schemas.openxmlformats.org/officeDocument/2006/relationships/slide" Target="slides/slide171.xml"/><Relationship Id="rId13" Type="http://schemas.openxmlformats.org/officeDocument/2006/relationships/slideMaster" Target="slideMasters/slideMaster13.xml"/><Relationship Id="rId109" Type="http://schemas.openxmlformats.org/officeDocument/2006/relationships/slide" Target="slides/slide87.xml"/><Relationship Id="rId34" Type="http://schemas.openxmlformats.org/officeDocument/2006/relationships/slide" Target="slides/slide12.xml"/><Relationship Id="rId55" Type="http://schemas.openxmlformats.org/officeDocument/2006/relationships/slide" Target="slides/slide33.xml"/><Relationship Id="rId76" Type="http://schemas.openxmlformats.org/officeDocument/2006/relationships/slide" Target="slides/slide54.xml"/><Relationship Id="rId97" Type="http://schemas.openxmlformats.org/officeDocument/2006/relationships/slide" Target="slides/slide75.xml"/><Relationship Id="rId120" Type="http://schemas.openxmlformats.org/officeDocument/2006/relationships/slide" Target="slides/slide98.xml"/><Relationship Id="rId141" Type="http://schemas.openxmlformats.org/officeDocument/2006/relationships/slide" Target="slides/slide119.xml"/><Relationship Id="rId7" Type="http://schemas.openxmlformats.org/officeDocument/2006/relationships/slideMaster" Target="slideMasters/slideMaster7.xml"/><Relationship Id="rId162" Type="http://schemas.openxmlformats.org/officeDocument/2006/relationships/slide" Target="slides/slide140.xml"/><Relationship Id="rId183" Type="http://schemas.openxmlformats.org/officeDocument/2006/relationships/slide" Target="slides/slide161.xml"/><Relationship Id="rId24" Type="http://schemas.openxmlformats.org/officeDocument/2006/relationships/slide" Target="slides/slide2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66" Type="http://schemas.openxmlformats.org/officeDocument/2006/relationships/slide" Target="slides/slide44.xml"/><Relationship Id="rId87" Type="http://schemas.openxmlformats.org/officeDocument/2006/relationships/slide" Target="slides/slide65.xml"/><Relationship Id="rId110" Type="http://schemas.openxmlformats.org/officeDocument/2006/relationships/slide" Target="slides/slide88.xml"/><Relationship Id="rId115" Type="http://schemas.openxmlformats.org/officeDocument/2006/relationships/slide" Target="slides/slide93.xml"/><Relationship Id="rId131" Type="http://schemas.openxmlformats.org/officeDocument/2006/relationships/slide" Target="slides/slide109.xml"/><Relationship Id="rId136" Type="http://schemas.openxmlformats.org/officeDocument/2006/relationships/slide" Target="slides/slide114.xml"/><Relationship Id="rId157" Type="http://schemas.openxmlformats.org/officeDocument/2006/relationships/slide" Target="slides/slide135.xml"/><Relationship Id="rId178" Type="http://schemas.openxmlformats.org/officeDocument/2006/relationships/slide" Target="slides/slide156.xml"/><Relationship Id="rId61" Type="http://schemas.openxmlformats.org/officeDocument/2006/relationships/slide" Target="slides/slide39.xml"/><Relationship Id="rId82" Type="http://schemas.openxmlformats.org/officeDocument/2006/relationships/slide" Target="slides/slide60.xml"/><Relationship Id="rId152" Type="http://schemas.openxmlformats.org/officeDocument/2006/relationships/slide" Target="slides/slide130.xml"/><Relationship Id="rId173" Type="http://schemas.openxmlformats.org/officeDocument/2006/relationships/slide" Target="slides/slide151.xml"/><Relationship Id="rId194" Type="http://schemas.openxmlformats.org/officeDocument/2006/relationships/slide" Target="slides/slide172.xml"/><Relationship Id="rId199" Type="http://schemas.openxmlformats.org/officeDocument/2006/relationships/notesMaster" Target="notesMasters/notesMaster1.xml"/><Relationship Id="rId203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56" Type="http://schemas.openxmlformats.org/officeDocument/2006/relationships/slide" Target="slides/slide34.xml"/><Relationship Id="rId77" Type="http://schemas.openxmlformats.org/officeDocument/2006/relationships/slide" Target="slides/slide55.xml"/><Relationship Id="rId100" Type="http://schemas.openxmlformats.org/officeDocument/2006/relationships/slide" Target="slides/slide78.xml"/><Relationship Id="rId105" Type="http://schemas.openxmlformats.org/officeDocument/2006/relationships/slide" Target="slides/slide83.xml"/><Relationship Id="rId126" Type="http://schemas.openxmlformats.org/officeDocument/2006/relationships/slide" Target="slides/slide104.xml"/><Relationship Id="rId147" Type="http://schemas.openxmlformats.org/officeDocument/2006/relationships/slide" Target="slides/slide125.xml"/><Relationship Id="rId168" Type="http://schemas.openxmlformats.org/officeDocument/2006/relationships/slide" Target="slides/slide1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93" Type="http://schemas.openxmlformats.org/officeDocument/2006/relationships/slide" Target="slides/slide71.xml"/><Relationship Id="rId98" Type="http://schemas.openxmlformats.org/officeDocument/2006/relationships/slide" Target="slides/slide76.xml"/><Relationship Id="rId121" Type="http://schemas.openxmlformats.org/officeDocument/2006/relationships/slide" Target="slides/slide99.xml"/><Relationship Id="rId142" Type="http://schemas.openxmlformats.org/officeDocument/2006/relationships/slide" Target="slides/slide120.xml"/><Relationship Id="rId163" Type="http://schemas.openxmlformats.org/officeDocument/2006/relationships/slide" Target="slides/slide141.xml"/><Relationship Id="rId184" Type="http://schemas.openxmlformats.org/officeDocument/2006/relationships/slide" Target="slides/slide162.xml"/><Relationship Id="rId189" Type="http://schemas.openxmlformats.org/officeDocument/2006/relationships/slide" Target="slides/slide16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3.xml"/><Relationship Id="rId46" Type="http://schemas.openxmlformats.org/officeDocument/2006/relationships/slide" Target="slides/slide24.xml"/><Relationship Id="rId67" Type="http://schemas.openxmlformats.org/officeDocument/2006/relationships/slide" Target="slides/slide45.xml"/><Relationship Id="rId116" Type="http://schemas.openxmlformats.org/officeDocument/2006/relationships/slide" Target="slides/slide94.xml"/><Relationship Id="rId137" Type="http://schemas.openxmlformats.org/officeDocument/2006/relationships/slide" Target="slides/slide115.xml"/><Relationship Id="rId158" Type="http://schemas.openxmlformats.org/officeDocument/2006/relationships/slide" Target="slides/slide13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62" Type="http://schemas.openxmlformats.org/officeDocument/2006/relationships/slide" Target="slides/slide40.xml"/><Relationship Id="rId83" Type="http://schemas.openxmlformats.org/officeDocument/2006/relationships/slide" Target="slides/slide61.xml"/><Relationship Id="rId88" Type="http://schemas.openxmlformats.org/officeDocument/2006/relationships/slide" Target="slides/slide66.xml"/><Relationship Id="rId111" Type="http://schemas.openxmlformats.org/officeDocument/2006/relationships/slide" Target="slides/slide89.xml"/><Relationship Id="rId132" Type="http://schemas.openxmlformats.org/officeDocument/2006/relationships/slide" Target="slides/slide110.xml"/><Relationship Id="rId153" Type="http://schemas.openxmlformats.org/officeDocument/2006/relationships/slide" Target="slides/slide131.xml"/><Relationship Id="rId174" Type="http://schemas.openxmlformats.org/officeDocument/2006/relationships/slide" Target="slides/slide152.xml"/><Relationship Id="rId179" Type="http://schemas.openxmlformats.org/officeDocument/2006/relationships/slide" Target="slides/slide157.xml"/><Relationship Id="rId195" Type="http://schemas.openxmlformats.org/officeDocument/2006/relationships/slide" Target="slides/slide173.xml"/><Relationship Id="rId190" Type="http://schemas.openxmlformats.org/officeDocument/2006/relationships/slide" Target="slides/slide168.xml"/><Relationship Id="rId204" Type="http://schemas.microsoft.com/office/2016/11/relationships/changesInfo" Target="changesInfos/changesInfo1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4.xml"/><Relationship Id="rId57" Type="http://schemas.openxmlformats.org/officeDocument/2006/relationships/slide" Target="slides/slide35.xml"/><Relationship Id="rId106" Type="http://schemas.openxmlformats.org/officeDocument/2006/relationships/slide" Target="slides/slide84.xml"/><Relationship Id="rId127" Type="http://schemas.openxmlformats.org/officeDocument/2006/relationships/slide" Target="slides/slide10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52" Type="http://schemas.openxmlformats.org/officeDocument/2006/relationships/slide" Target="slides/slide30.xml"/><Relationship Id="rId73" Type="http://schemas.openxmlformats.org/officeDocument/2006/relationships/slide" Target="slides/slide51.xml"/><Relationship Id="rId78" Type="http://schemas.openxmlformats.org/officeDocument/2006/relationships/slide" Target="slides/slide56.xml"/><Relationship Id="rId94" Type="http://schemas.openxmlformats.org/officeDocument/2006/relationships/slide" Target="slides/slide72.xml"/><Relationship Id="rId99" Type="http://schemas.openxmlformats.org/officeDocument/2006/relationships/slide" Target="slides/slide77.xml"/><Relationship Id="rId101" Type="http://schemas.openxmlformats.org/officeDocument/2006/relationships/slide" Target="slides/slide79.xml"/><Relationship Id="rId122" Type="http://schemas.openxmlformats.org/officeDocument/2006/relationships/slide" Target="slides/slide100.xml"/><Relationship Id="rId143" Type="http://schemas.openxmlformats.org/officeDocument/2006/relationships/slide" Target="slides/slide121.xml"/><Relationship Id="rId148" Type="http://schemas.openxmlformats.org/officeDocument/2006/relationships/slide" Target="slides/slide126.xml"/><Relationship Id="rId164" Type="http://schemas.openxmlformats.org/officeDocument/2006/relationships/slide" Target="slides/slide142.xml"/><Relationship Id="rId169" Type="http://schemas.openxmlformats.org/officeDocument/2006/relationships/slide" Target="slides/slide147.xml"/><Relationship Id="rId185" Type="http://schemas.openxmlformats.org/officeDocument/2006/relationships/slide" Target="slides/slide16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58.xml"/><Relationship Id="rId26" Type="http://schemas.openxmlformats.org/officeDocument/2006/relationships/slide" Target="slides/slide4.xml"/><Relationship Id="rId47" Type="http://schemas.openxmlformats.org/officeDocument/2006/relationships/slide" Target="slides/slide25.xml"/><Relationship Id="rId68" Type="http://schemas.openxmlformats.org/officeDocument/2006/relationships/slide" Target="slides/slide46.xml"/><Relationship Id="rId89" Type="http://schemas.openxmlformats.org/officeDocument/2006/relationships/slide" Target="slides/slide67.xml"/><Relationship Id="rId112" Type="http://schemas.openxmlformats.org/officeDocument/2006/relationships/slide" Target="slides/slide90.xml"/><Relationship Id="rId133" Type="http://schemas.openxmlformats.org/officeDocument/2006/relationships/slide" Target="slides/slide111.xml"/><Relationship Id="rId154" Type="http://schemas.openxmlformats.org/officeDocument/2006/relationships/slide" Target="slides/slide132.xml"/><Relationship Id="rId175" Type="http://schemas.openxmlformats.org/officeDocument/2006/relationships/slide" Target="slides/slide153.xml"/><Relationship Id="rId196" Type="http://schemas.openxmlformats.org/officeDocument/2006/relationships/slide" Target="slides/slide174.xml"/><Relationship Id="rId200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15.xml"/><Relationship Id="rId58" Type="http://schemas.openxmlformats.org/officeDocument/2006/relationships/slide" Target="slides/slide36.xml"/><Relationship Id="rId79" Type="http://schemas.openxmlformats.org/officeDocument/2006/relationships/slide" Target="slides/slide57.xml"/><Relationship Id="rId102" Type="http://schemas.openxmlformats.org/officeDocument/2006/relationships/slide" Target="slides/slide80.xml"/><Relationship Id="rId123" Type="http://schemas.openxmlformats.org/officeDocument/2006/relationships/slide" Target="slides/slide101.xml"/><Relationship Id="rId144" Type="http://schemas.openxmlformats.org/officeDocument/2006/relationships/slide" Target="slides/slide122.xml"/><Relationship Id="rId90" Type="http://schemas.openxmlformats.org/officeDocument/2006/relationships/slide" Target="slides/slide68.xml"/><Relationship Id="rId165" Type="http://schemas.openxmlformats.org/officeDocument/2006/relationships/slide" Target="slides/slide143.xml"/><Relationship Id="rId186" Type="http://schemas.openxmlformats.org/officeDocument/2006/relationships/slide" Target="slides/slide164.xml"/><Relationship Id="rId27" Type="http://schemas.openxmlformats.org/officeDocument/2006/relationships/slide" Target="slides/slide5.xml"/><Relationship Id="rId48" Type="http://schemas.openxmlformats.org/officeDocument/2006/relationships/slide" Target="slides/slide26.xml"/><Relationship Id="rId69" Type="http://schemas.openxmlformats.org/officeDocument/2006/relationships/slide" Target="slides/slide47.xml"/><Relationship Id="rId113" Type="http://schemas.openxmlformats.org/officeDocument/2006/relationships/slide" Target="slides/slide91.xml"/><Relationship Id="rId134" Type="http://schemas.openxmlformats.org/officeDocument/2006/relationships/slide" Target="slides/slide112.xml"/><Relationship Id="rId80" Type="http://schemas.openxmlformats.org/officeDocument/2006/relationships/slide" Target="slides/slide58.xml"/><Relationship Id="rId155" Type="http://schemas.openxmlformats.org/officeDocument/2006/relationships/slide" Target="slides/slide133.xml"/><Relationship Id="rId176" Type="http://schemas.openxmlformats.org/officeDocument/2006/relationships/slide" Target="slides/slide154.xml"/><Relationship Id="rId197" Type="http://schemas.openxmlformats.org/officeDocument/2006/relationships/slide" Target="slides/slide175.xml"/><Relationship Id="rId201" Type="http://schemas.openxmlformats.org/officeDocument/2006/relationships/viewProps" Target="viewProps.xml"/><Relationship Id="rId17" Type="http://schemas.openxmlformats.org/officeDocument/2006/relationships/slideMaster" Target="slideMasters/slideMaster17.xml"/><Relationship Id="rId38" Type="http://schemas.openxmlformats.org/officeDocument/2006/relationships/slide" Target="slides/slide16.xml"/><Relationship Id="rId59" Type="http://schemas.openxmlformats.org/officeDocument/2006/relationships/slide" Target="slides/slide37.xml"/><Relationship Id="rId103" Type="http://schemas.openxmlformats.org/officeDocument/2006/relationships/slide" Target="slides/slide81.xml"/><Relationship Id="rId124" Type="http://schemas.openxmlformats.org/officeDocument/2006/relationships/slide" Target="slides/slide102.xml"/><Relationship Id="rId70" Type="http://schemas.openxmlformats.org/officeDocument/2006/relationships/slide" Target="slides/slide48.xml"/><Relationship Id="rId91" Type="http://schemas.openxmlformats.org/officeDocument/2006/relationships/slide" Target="slides/slide69.xml"/><Relationship Id="rId145" Type="http://schemas.openxmlformats.org/officeDocument/2006/relationships/slide" Target="slides/slide123.xml"/><Relationship Id="rId166" Type="http://schemas.openxmlformats.org/officeDocument/2006/relationships/slide" Target="slides/slide144.xml"/><Relationship Id="rId187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6.xml"/><Relationship Id="rId49" Type="http://schemas.openxmlformats.org/officeDocument/2006/relationships/slide" Target="slides/slide27.xml"/><Relationship Id="rId114" Type="http://schemas.openxmlformats.org/officeDocument/2006/relationships/slide" Target="slides/slide92.xml"/><Relationship Id="rId60" Type="http://schemas.openxmlformats.org/officeDocument/2006/relationships/slide" Target="slides/slide38.xml"/><Relationship Id="rId81" Type="http://schemas.openxmlformats.org/officeDocument/2006/relationships/slide" Target="slides/slide59.xml"/><Relationship Id="rId135" Type="http://schemas.openxmlformats.org/officeDocument/2006/relationships/slide" Target="slides/slide113.xml"/><Relationship Id="rId156" Type="http://schemas.openxmlformats.org/officeDocument/2006/relationships/slide" Target="slides/slide134.xml"/><Relationship Id="rId177" Type="http://schemas.openxmlformats.org/officeDocument/2006/relationships/slide" Target="slides/slide155.xml"/><Relationship Id="rId198" Type="http://schemas.openxmlformats.org/officeDocument/2006/relationships/slide" Target="slides/slide176.xml"/><Relationship Id="rId202" Type="http://schemas.openxmlformats.org/officeDocument/2006/relationships/theme" Target="theme/theme1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50" Type="http://schemas.openxmlformats.org/officeDocument/2006/relationships/slide" Target="slides/slide28.xml"/><Relationship Id="rId104" Type="http://schemas.openxmlformats.org/officeDocument/2006/relationships/slide" Target="slides/slide82.xml"/><Relationship Id="rId125" Type="http://schemas.openxmlformats.org/officeDocument/2006/relationships/slide" Target="slides/slide103.xml"/><Relationship Id="rId146" Type="http://schemas.openxmlformats.org/officeDocument/2006/relationships/slide" Target="slides/slide124.xml"/><Relationship Id="rId167" Type="http://schemas.openxmlformats.org/officeDocument/2006/relationships/slide" Target="slides/slide145.xml"/><Relationship Id="rId188" Type="http://schemas.openxmlformats.org/officeDocument/2006/relationships/slide" Target="slides/slide166.xml"/><Relationship Id="rId71" Type="http://schemas.openxmlformats.org/officeDocument/2006/relationships/slide" Target="slides/slide49.xml"/><Relationship Id="rId92" Type="http://schemas.openxmlformats.org/officeDocument/2006/relationships/slide" Target="slides/slide7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ea Craft" userId="S::brieacraft_yahoo.com#ext#@cobbk12org.onmicrosoft.com::32c468a4-8a02-4f74-ad1d-14aed201133f" providerId="AD" clId="Web-{621C4010-57A3-46DB-A24F-4C77C82D3CF6}"/>
    <pc:docChg chg="addSld">
      <pc:chgData name="Briea Craft" userId="S::brieacraft_yahoo.com#ext#@cobbk12org.onmicrosoft.com::32c468a4-8a02-4f74-ad1d-14aed201133f" providerId="AD" clId="Web-{621C4010-57A3-46DB-A24F-4C77C82D3CF6}" dt="2020-08-06T15:43:48.824" v="1"/>
      <pc:docMkLst>
        <pc:docMk/>
      </pc:docMkLst>
      <pc:sldChg chg="new">
        <pc:chgData name="Briea Craft" userId="S::brieacraft_yahoo.com#ext#@cobbk12org.onmicrosoft.com::32c468a4-8a02-4f74-ad1d-14aed201133f" providerId="AD" clId="Web-{621C4010-57A3-46DB-A24F-4C77C82D3CF6}" dt="2020-08-06T15:43:47.495" v="0"/>
        <pc:sldMkLst>
          <pc:docMk/>
          <pc:sldMk cId="2429355875" sldId="546"/>
        </pc:sldMkLst>
      </pc:sldChg>
      <pc:sldChg chg="new">
        <pc:chgData name="Briea Craft" userId="S::brieacraft_yahoo.com#ext#@cobbk12org.onmicrosoft.com::32c468a4-8a02-4f74-ad1d-14aed201133f" providerId="AD" clId="Web-{621C4010-57A3-46DB-A24F-4C77C82D3CF6}" dt="2020-08-06T15:43:48.824" v="1"/>
        <pc:sldMkLst>
          <pc:docMk/>
          <pc:sldMk cId="2223568397" sldId="547"/>
        </pc:sldMkLst>
      </pc:sldChg>
    </pc:docChg>
  </pc:docChgLst>
  <pc:docChgLst>
    <pc:chgData name="Yadira Thomas" userId="6fb39d9a-649d-4dea-9eb3-26c807003a2b" providerId="ADAL" clId="{891F632E-E88F-4900-987A-8AD078E329BB}"/>
    <pc:docChg chg="undo custSel addSld delSld modSld sldOrd">
      <pc:chgData name="Yadira Thomas" userId="6fb39d9a-649d-4dea-9eb3-26c807003a2b" providerId="ADAL" clId="{891F632E-E88F-4900-987A-8AD078E329BB}" dt="2020-01-14T20:04:30.336" v="431"/>
      <pc:docMkLst>
        <pc:docMk/>
      </pc:docMkLst>
      <pc:sldChg chg="modSp">
        <pc:chgData name="Yadira Thomas" userId="6fb39d9a-649d-4dea-9eb3-26c807003a2b" providerId="ADAL" clId="{891F632E-E88F-4900-987A-8AD078E329BB}" dt="2020-01-03T19:08:45.038" v="88" actId="20577"/>
        <pc:sldMkLst>
          <pc:docMk/>
          <pc:sldMk cId="768581636" sldId="263"/>
        </pc:sldMkLst>
        <pc:spChg chg="mod">
          <ac:chgData name="Yadira Thomas" userId="6fb39d9a-649d-4dea-9eb3-26c807003a2b" providerId="ADAL" clId="{891F632E-E88F-4900-987A-8AD078E329BB}" dt="2020-01-03T19:08:45.038" v="88" actId="20577"/>
          <ac:spMkLst>
            <pc:docMk/>
            <pc:sldMk cId="768581636" sldId="263"/>
            <ac:spMk id="3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3T19:08:40.523" v="86" actId="14100"/>
          <ac:spMkLst>
            <pc:docMk/>
            <pc:sldMk cId="768581636" sldId="263"/>
            <ac:spMk id="7" creationId="{00000000-0000-0000-0000-000000000000}"/>
          </ac:spMkLst>
        </pc:spChg>
      </pc:sldChg>
      <pc:sldChg chg="modSp">
        <pc:chgData name="Yadira Thomas" userId="6fb39d9a-649d-4dea-9eb3-26c807003a2b" providerId="ADAL" clId="{891F632E-E88F-4900-987A-8AD078E329BB}" dt="2020-01-03T19:01:27.194" v="73" actId="20577"/>
        <pc:sldMkLst>
          <pc:docMk/>
          <pc:sldMk cId="4257044984" sldId="271"/>
        </pc:sldMkLst>
        <pc:spChg chg="mod">
          <ac:chgData name="Yadira Thomas" userId="6fb39d9a-649d-4dea-9eb3-26c807003a2b" providerId="ADAL" clId="{891F632E-E88F-4900-987A-8AD078E329BB}" dt="2020-01-03T19:01:27.194" v="73" actId="20577"/>
          <ac:spMkLst>
            <pc:docMk/>
            <pc:sldMk cId="4257044984" sldId="271"/>
            <ac:spMk id="2" creationId="{00000000-0000-0000-0000-000000000000}"/>
          </ac:spMkLst>
        </pc:spChg>
      </pc:sldChg>
      <pc:sldChg chg="modSp add">
        <pc:chgData name="Yadira Thomas" userId="6fb39d9a-649d-4dea-9eb3-26c807003a2b" providerId="ADAL" clId="{891F632E-E88F-4900-987A-8AD078E329BB}" dt="2019-12-10T16:07:04.519" v="48" actId="5793"/>
        <pc:sldMkLst>
          <pc:docMk/>
          <pc:sldMk cId="1278377436" sldId="282"/>
        </pc:sldMkLst>
        <pc:spChg chg="mod">
          <ac:chgData name="Yadira Thomas" userId="6fb39d9a-649d-4dea-9eb3-26c807003a2b" providerId="ADAL" clId="{891F632E-E88F-4900-987A-8AD078E329BB}" dt="2019-12-10T16:07:04.519" v="48" actId="5793"/>
          <ac:spMkLst>
            <pc:docMk/>
            <pc:sldMk cId="1278377436" sldId="282"/>
            <ac:spMk id="2" creationId="{906B4E61-586F-4D8A-9C92-3C8FCA03E637}"/>
          </ac:spMkLst>
        </pc:spChg>
      </pc:sldChg>
      <pc:sldChg chg="addSp delSp modSp modAnim">
        <pc:chgData name="Yadira Thomas" userId="6fb39d9a-649d-4dea-9eb3-26c807003a2b" providerId="ADAL" clId="{891F632E-E88F-4900-987A-8AD078E329BB}" dt="2019-12-10T16:02:44.474" v="25" actId="1076"/>
        <pc:sldMkLst>
          <pc:docMk/>
          <pc:sldMk cId="3327908897" sldId="360"/>
        </pc:sldMkLst>
        <pc:spChg chg="add del mod">
          <ac:chgData name="Yadira Thomas" userId="6fb39d9a-649d-4dea-9eb3-26c807003a2b" providerId="ADAL" clId="{891F632E-E88F-4900-987A-8AD078E329BB}" dt="2019-12-10T16:01:25.867" v="4" actId="478"/>
          <ac:spMkLst>
            <pc:docMk/>
            <pc:sldMk cId="3327908897" sldId="360"/>
            <ac:spMk id="2" creationId="{A87C4531-7CE8-443D-97A1-69C4C6ECC8EF}"/>
          </ac:spMkLst>
        </pc:spChg>
        <pc:spChg chg="mod">
          <ac:chgData name="Yadira Thomas" userId="6fb39d9a-649d-4dea-9eb3-26c807003a2b" providerId="ADAL" clId="{891F632E-E88F-4900-987A-8AD078E329BB}" dt="2019-12-10T16:02:44.474" v="25" actId="1076"/>
          <ac:spMkLst>
            <pc:docMk/>
            <pc:sldMk cId="3327908897" sldId="360"/>
            <ac:spMk id="8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19-12-10T16:02:36.982" v="22" actId="1076"/>
          <ac:spMkLst>
            <pc:docMk/>
            <pc:sldMk cId="3327908897" sldId="360"/>
            <ac:spMk id="9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19-12-10T16:02:02.314" v="8" actId="1076"/>
          <ac:spMkLst>
            <pc:docMk/>
            <pc:sldMk cId="3327908897" sldId="360"/>
            <ac:spMk id="10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19-12-10T16:02:14.627" v="11" actId="1076"/>
          <ac:spMkLst>
            <pc:docMk/>
            <pc:sldMk cId="3327908897" sldId="360"/>
            <ac:spMk id="11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19-12-10T16:02:08.208" v="10" actId="1076"/>
          <ac:spMkLst>
            <pc:docMk/>
            <pc:sldMk cId="3327908897" sldId="360"/>
            <ac:spMk id="14" creationId="{00000000-0000-0000-0000-000000000000}"/>
          </ac:spMkLst>
        </pc:spChg>
        <pc:spChg chg="add mod">
          <ac:chgData name="Yadira Thomas" userId="6fb39d9a-649d-4dea-9eb3-26c807003a2b" providerId="ADAL" clId="{891F632E-E88F-4900-987A-8AD078E329BB}" dt="2019-12-10T16:02:42.178" v="24" actId="1076"/>
          <ac:spMkLst>
            <pc:docMk/>
            <pc:sldMk cId="3327908897" sldId="360"/>
            <ac:spMk id="16" creationId="{D8859468-40E9-415C-B901-586B1AA4B1A4}"/>
          </ac:spMkLst>
        </pc:spChg>
      </pc:sldChg>
      <pc:sldChg chg="ord">
        <pc:chgData name="Yadira Thomas" userId="6fb39d9a-649d-4dea-9eb3-26c807003a2b" providerId="ADAL" clId="{891F632E-E88F-4900-987A-8AD078E329BB}" dt="2020-01-14T20:04:30.336" v="431"/>
        <pc:sldMkLst>
          <pc:docMk/>
          <pc:sldMk cId="575292291" sldId="526"/>
        </pc:sldMkLst>
      </pc:sldChg>
      <pc:sldChg chg="add">
        <pc:chgData name="Yadira Thomas" userId="6fb39d9a-649d-4dea-9eb3-26c807003a2b" providerId="ADAL" clId="{891F632E-E88F-4900-987A-8AD078E329BB}" dt="2020-01-14T20:03:50.254" v="425"/>
        <pc:sldMkLst>
          <pc:docMk/>
          <pc:sldMk cId="1491490198" sldId="543"/>
        </pc:sldMkLst>
      </pc:sldChg>
      <pc:sldChg chg="modSp add del setBg">
        <pc:chgData name="Yadira Thomas" userId="6fb39d9a-649d-4dea-9eb3-26c807003a2b" providerId="ADAL" clId="{891F632E-E88F-4900-987A-8AD078E329BB}" dt="2020-01-14T20:03:39.334" v="423" actId="2696"/>
        <pc:sldMkLst>
          <pc:docMk/>
          <pc:sldMk cId="2378483792" sldId="543"/>
        </pc:sldMkLst>
        <pc:spChg chg="mod">
          <ac:chgData name="Yadira Thomas" userId="6fb39d9a-649d-4dea-9eb3-26c807003a2b" providerId="ADAL" clId="{891F632E-E88F-4900-987A-8AD078E329BB}" dt="2020-01-08T19:19:46.726" v="219" actId="1076"/>
          <ac:spMkLst>
            <pc:docMk/>
            <pc:sldMk cId="2378483792" sldId="543"/>
            <ac:spMk id="3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0:25.844" v="226" actId="1076"/>
          <ac:spMkLst>
            <pc:docMk/>
            <pc:sldMk cId="2378483792" sldId="543"/>
            <ac:spMk id="4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19:41.333" v="218" actId="1076"/>
          <ac:spMkLst>
            <pc:docMk/>
            <pc:sldMk cId="2378483792" sldId="543"/>
            <ac:spMk id="20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0:10.215" v="223" actId="1076"/>
          <ac:spMkLst>
            <pc:docMk/>
            <pc:sldMk cId="2378483792" sldId="543"/>
            <ac:spMk id="21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1:35.334" v="238" actId="1076"/>
          <ac:spMkLst>
            <pc:docMk/>
            <pc:sldMk cId="2378483792" sldId="543"/>
            <ac:spMk id="22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1:58.135" v="243" actId="1076"/>
          <ac:spMkLst>
            <pc:docMk/>
            <pc:sldMk cId="2378483792" sldId="543"/>
            <ac:spMk id="23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2:21.458" v="247" actId="1076"/>
          <ac:spMkLst>
            <pc:docMk/>
            <pc:sldMk cId="2378483792" sldId="543"/>
            <ac:spMk id="24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2:43.702" v="252" actId="1076"/>
          <ac:spMkLst>
            <pc:docMk/>
            <pc:sldMk cId="2378483792" sldId="543"/>
            <ac:spMk id="25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3:08.175" v="256" actId="1076"/>
          <ac:spMkLst>
            <pc:docMk/>
            <pc:sldMk cId="2378483792" sldId="543"/>
            <ac:spMk id="26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0:20.883" v="225" actId="1076"/>
          <ac:spMkLst>
            <pc:docMk/>
            <pc:sldMk cId="2378483792" sldId="543"/>
            <ac:spMk id="28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0:14.330" v="224" actId="1076"/>
          <ac:spMkLst>
            <pc:docMk/>
            <pc:sldMk cId="2378483792" sldId="543"/>
            <ac:spMk id="29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0:32.977" v="227" actId="1076"/>
          <ac:spMkLst>
            <pc:docMk/>
            <pc:sldMk cId="2378483792" sldId="543"/>
            <ac:spMk id="30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0:36.954" v="228" actId="1076"/>
          <ac:spMkLst>
            <pc:docMk/>
            <pc:sldMk cId="2378483792" sldId="543"/>
            <ac:spMk id="31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0:41.654" v="229" actId="1076"/>
          <ac:spMkLst>
            <pc:docMk/>
            <pc:sldMk cId="2378483792" sldId="543"/>
            <ac:spMk id="32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0:49.645" v="230" actId="1076"/>
          <ac:spMkLst>
            <pc:docMk/>
            <pc:sldMk cId="2378483792" sldId="543"/>
            <ac:spMk id="33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0:54.220" v="231" actId="1076"/>
          <ac:spMkLst>
            <pc:docMk/>
            <pc:sldMk cId="2378483792" sldId="543"/>
            <ac:spMk id="34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19:24.554" v="216" actId="1076"/>
          <ac:spMkLst>
            <pc:docMk/>
            <pc:sldMk cId="2378483792" sldId="543"/>
            <ac:spMk id="35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1:12.437" v="234" actId="1076"/>
          <ac:spMkLst>
            <pc:docMk/>
            <pc:sldMk cId="2378483792" sldId="543"/>
            <ac:spMk id="36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1:16.217" v="235" actId="1076"/>
          <ac:spMkLst>
            <pc:docMk/>
            <pc:sldMk cId="2378483792" sldId="543"/>
            <ac:spMk id="37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1:44.557" v="240" actId="1076"/>
          <ac:spMkLst>
            <pc:docMk/>
            <pc:sldMk cId="2378483792" sldId="543"/>
            <ac:spMk id="38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2:09.528" v="245" actId="1076"/>
          <ac:spMkLst>
            <pc:docMk/>
            <pc:sldMk cId="2378483792" sldId="543"/>
            <ac:spMk id="39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2:33.330" v="250" actId="1076"/>
          <ac:spMkLst>
            <pc:docMk/>
            <pc:sldMk cId="2378483792" sldId="543"/>
            <ac:spMk id="40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2:57.849" v="254" actId="1076"/>
          <ac:spMkLst>
            <pc:docMk/>
            <pc:sldMk cId="2378483792" sldId="543"/>
            <ac:spMk id="41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3:20.033" v="258" actId="1076"/>
          <ac:spMkLst>
            <pc:docMk/>
            <pc:sldMk cId="2378483792" sldId="543"/>
            <ac:spMk id="42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4:00:13.431" v="119" actId="207"/>
          <ac:spMkLst>
            <pc:docMk/>
            <pc:sldMk cId="2378483792" sldId="543"/>
            <ac:spMk id="185" creationId="{00000000-0000-0000-0000-000000000000}"/>
          </ac:spMkLst>
        </pc:spChg>
      </pc:sldChg>
      <pc:sldChg chg="delSp modSp add del delAnim">
        <pc:chgData name="Yadira Thomas" userId="6fb39d9a-649d-4dea-9eb3-26c807003a2b" providerId="ADAL" clId="{891F632E-E88F-4900-987A-8AD078E329BB}" dt="2020-01-14T20:04:01.479" v="428" actId="2696"/>
        <pc:sldMkLst>
          <pc:docMk/>
          <pc:sldMk cId="851058095" sldId="545"/>
        </pc:sldMkLst>
        <pc:spChg chg="mod">
          <ac:chgData name="Yadira Thomas" userId="6fb39d9a-649d-4dea-9eb3-26c807003a2b" providerId="ADAL" clId="{891F632E-E88F-4900-987A-8AD078E329BB}" dt="2020-01-08T19:24:51.317" v="293" actId="14100"/>
          <ac:spMkLst>
            <pc:docMk/>
            <pc:sldMk cId="851058095" sldId="545"/>
            <ac:spMk id="3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6:37.315" v="323" actId="1076"/>
          <ac:spMkLst>
            <pc:docMk/>
            <pc:sldMk cId="851058095" sldId="545"/>
            <ac:spMk id="4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5:44.656" v="305" actId="20577"/>
          <ac:spMkLst>
            <pc:docMk/>
            <pc:sldMk cId="851058095" sldId="545"/>
            <ac:spMk id="20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6:56.135" v="325" actId="14100"/>
          <ac:spMkLst>
            <pc:docMk/>
            <pc:sldMk cId="851058095" sldId="545"/>
            <ac:spMk id="21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7:55.331" v="339" actId="20577"/>
          <ac:spMkLst>
            <pc:docMk/>
            <pc:sldMk cId="851058095" sldId="545"/>
            <ac:spMk id="22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8:41.333" v="356" actId="14100"/>
          <ac:spMkLst>
            <pc:docMk/>
            <pc:sldMk cId="851058095" sldId="545"/>
            <ac:spMk id="23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33:01.676" v="420" actId="1076"/>
          <ac:spMkLst>
            <pc:docMk/>
            <pc:sldMk cId="851058095" sldId="545"/>
            <ac:spMk id="24" creationId="{00000000-0000-0000-0000-000000000000}"/>
          </ac:spMkLst>
        </pc:spChg>
        <pc:spChg chg="del">
          <ac:chgData name="Yadira Thomas" userId="6fb39d9a-649d-4dea-9eb3-26c807003a2b" providerId="ADAL" clId="{891F632E-E88F-4900-987A-8AD078E329BB}" dt="2020-01-08T19:29:41.031" v="378" actId="478"/>
          <ac:spMkLst>
            <pc:docMk/>
            <pc:sldMk cId="851058095" sldId="545"/>
            <ac:spMk id="25" creationId="{00000000-0000-0000-0000-000000000000}"/>
          </ac:spMkLst>
        </pc:spChg>
        <pc:spChg chg="del mod">
          <ac:chgData name="Yadira Thomas" userId="6fb39d9a-649d-4dea-9eb3-26c807003a2b" providerId="ADAL" clId="{891F632E-E88F-4900-987A-8AD078E329BB}" dt="2020-01-08T19:29:21.788" v="372" actId="478"/>
          <ac:spMkLst>
            <pc:docMk/>
            <pc:sldMk cId="851058095" sldId="545"/>
            <ac:spMk id="26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5:55.153" v="306" actId="1076"/>
          <ac:spMkLst>
            <pc:docMk/>
            <pc:sldMk cId="851058095" sldId="545"/>
            <ac:spMk id="28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4:34.749" v="291" actId="1076"/>
          <ac:spMkLst>
            <pc:docMk/>
            <pc:sldMk cId="851058095" sldId="545"/>
            <ac:spMk id="29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7:58.311" v="340" actId="1076"/>
          <ac:spMkLst>
            <pc:docMk/>
            <pc:sldMk cId="851058095" sldId="545"/>
            <ac:spMk id="30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8:50.748" v="357" actId="1076"/>
          <ac:spMkLst>
            <pc:docMk/>
            <pc:sldMk cId="851058095" sldId="545"/>
            <ac:spMk id="31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9:45.368" v="379" actId="1076"/>
          <ac:spMkLst>
            <pc:docMk/>
            <pc:sldMk cId="851058095" sldId="545"/>
            <ac:spMk id="32" creationId="{00000000-0000-0000-0000-000000000000}"/>
          </ac:spMkLst>
        </pc:spChg>
        <pc:spChg chg="del">
          <ac:chgData name="Yadira Thomas" userId="6fb39d9a-649d-4dea-9eb3-26c807003a2b" providerId="ADAL" clId="{891F632E-E88F-4900-987A-8AD078E329BB}" dt="2020-01-08T19:29:37.690" v="377" actId="478"/>
          <ac:spMkLst>
            <pc:docMk/>
            <pc:sldMk cId="851058095" sldId="545"/>
            <ac:spMk id="33" creationId="{00000000-0000-0000-0000-000000000000}"/>
          </ac:spMkLst>
        </pc:spChg>
        <pc:spChg chg="del">
          <ac:chgData name="Yadira Thomas" userId="6fb39d9a-649d-4dea-9eb3-26c807003a2b" providerId="ADAL" clId="{891F632E-E88F-4900-987A-8AD078E329BB}" dt="2020-01-08T19:29:16.726" v="370" actId="478"/>
          <ac:spMkLst>
            <pc:docMk/>
            <pc:sldMk cId="851058095" sldId="545"/>
            <ac:spMk id="34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5:25.007" v="298" actId="20577"/>
          <ac:spMkLst>
            <pc:docMk/>
            <pc:sldMk cId="851058095" sldId="545"/>
            <ac:spMk id="35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33:11.194" v="422" actId="20577"/>
          <ac:spMkLst>
            <pc:docMk/>
            <pc:sldMk cId="851058095" sldId="545"/>
            <ac:spMk id="36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7:07.856" v="331" actId="20577"/>
          <ac:spMkLst>
            <pc:docMk/>
            <pc:sldMk cId="851058095" sldId="545"/>
            <ac:spMk id="37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8:06.261" v="344" actId="20577"/>
          <ac:spMkLst>
            <pc:docMk/>
            <pc:sldMk cId="851058095" sldId="545"/>
            <ac:spMk id="38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9:00.578" v="368" actId="14100"/>
          <ac:spMkLst>
            <pc:docMk/>
            <pc:sldMk cId="851058095" sldId="545"/>
            <ac:spMk id="39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30:33.798" v="419" actId="20577"/>
          <ac:spMkLst>
            <pc:docMk/>
            <pc:sldMk cId="851058095" sldId="545"/>
            <ac:spMk id="40" creationId="{00000000-0000-0000-0000-000000000000}"/>
          </ac:spMkLst>
        </pc:spChg>
        <pc:spChg chg="del">
          <ac:chgData name="Yadira Thomas" userId="6fb39d9a-649d-4dea-9eb3-26c807003a2b" providerId="ADAL" clId="{891F632E-E88F-4900-987A-8AD078E329BB}" dt="2020-01-08T19:29:35.230" v="376" actId="478"/>
          <ac:spMkLst>
            <pc:docMk/>
            <pc:sldMk cId="851058095" sldId="545"/>
            <ac:spMk id="41" creationId="{00000000-0000-0000-0000-000000000000}"/>
          </ac:spMkLst>
        </pc:spChg>
        <pc:spChg chg="del">
          <ac:chgData name="Yadira Thomas" userId="6fb39d9a-649d-4dea-9eb3-26c807003a2b" providerId="ADAL" clId="{891F632E-E88F-4900-987A-8AD078E329BB}" dt="2020-01-08T19:29:14.722" v="369" actId="478"/>
          <ac:spMkLst>
            <pc:docMk/>
            <pc:sldMk cId="851058095" sldId="545"/>
            <ac:spMk id="42" creationId="{00000000-0000-0000-0000-000000000000}"/>
          </ac:spMkLst>
        </pc:spChg>
        <pc:spChg chg="mod">
          <ac:chgData name="Yadira Thomas" userId="6fb39d9a-649d-4dea-9eb3-26c807003a2b" providerId="ADAL" clId="{891F632E-E88F-4900-987A-8AD078E329BB}" dt="2020-01-08T19:29:52.156" v="382" actId="20577"/>
          <ac:spMkLst>
            <pc:docMk/>
            <pc:sldMk cId="851058095" sldId="545"/>
            <ac:spMk id="186" creationId="{00000000-0000-0000-0000-000000000000}"/>
          </ac:spMkLst>
        </pc:spChg>
      </pc:sldChg>
      <pc:sldChg chg="add">
        <pc:chgData name="Yadira Thomas" userId="6fb39d9a-649d-4dea-9eb3-26c807003a2b" providerId="ADAL" clId="{891F632E-E88F-4900-987A-8AD078E329BB}" dt="2020-01-14T20:04:11.352" v="429"/>
        <pc:sldMkLst>
          <pc:docMk/>
          <pc:sldMk cId="4196919349" sldId="545"/>
        </pc:sldMkLst>
      </pc:sldChg>
      <pc:sldChg chg="add del">
        <pc:chgData name="Yadira Thomas" userId="6fb39d9a-649d-4dea-9eb3-26c807003a2b" providerId="ADAL" clId="{891F632E-E88F-4900-987A-8AD078E329BB}" dt="2020-01-14T20:04:13" v="430" actId="2696"/>
        <pc:sldMkLst>
          <pc:docMk/>
          <pc:sldMk cId="3486364141" sldId="546"/>
        </pc:sldMkLst>
      </pc:sldChg>
      <pc:sldChg chg="add del">
        <pc:chgData name="Yadira Thomas" userId="6fb39d9a-649d-4dea-9eb3-26c807003a2b" providerId="ADAL" clId="{891F632E-E88F-4900-987A-8AD078E329BB}" dt="2020-01-14T20:03:52.523" v="426" actId="2696"/>
        <pc:sldMkLst>
          <pc:docMk/>
          <pc:sldMk cId="3524573601" sldId="5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0BA0-C750-4AF3-945E-F1A8FEFC387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A3FB8-082C-4738-A230-DB219DAB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B2A4A-4D34-407E-A7C4-BB6D3A28BC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89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01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66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30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477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2AB7-DD36-4A00-8340-8704279EE0F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7F9-75AC-4417-9579-38EB8CE23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2AB7-DD36-4A00-8340-8704279EE0F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7F9-75AC-4417-9579-38EB8CE23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290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AB77-D8A8-4815-B54E-9242A0F34A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201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9F1F2-04D5-49F9-8105-803AC69EB7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263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0BCC3-1127-4A77-9E92-0947AFC055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785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2B61-413F-4911-8F45-A8BBEC53CFD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FD5A-FFF3-469B-96D6-232E3656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71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2B61-413F-4911-8F45-A8BBEC53CFD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FD5A-FFF3-469B-96D6-232E3656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42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2B61-413F-4911-8F45-A8BBEC53CFD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FD5A-FFF3-469B-96D6-232E3656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62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2B61-413F-4911-8F45-A8BBEC53CFD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FD5A-FFF3-469B-96D6-232E3656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09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2B61-413F-4911-8F45-A8BBEC53CFD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FD5A-FFF3-469B-96D6-232E3656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263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2B61-413F-4911-8F45-A8BBEC53CFD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FD5A-FFF3-469B-96D6-232E3656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313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2B61-413F-4911-8F45-A8BBEC53CFD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FD5A-FFF3-469B-96D6-232E3656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9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2AB7-DD36-4A00-8340-8704279EE0F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7F9-75AC-4417-9579-38EB8CE23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699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2B61-413F-4911-8F45-A8BBEC53CFD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FD5A-FFF3-469B-96D6-232E3656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73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2B61-413F-4911-8F45-A8BBEC53CFD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FD5A-FFF3-469B-96D6-232E3656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86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2B61-413F-4911-8F45-A8BBEC53CFD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FD5A-FFF3-469B-96D6-232E3656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623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2B61-413F-4911-8F45-A8BBEC53CFD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FD5A-FFF3-469B-96D6-232E3656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766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05C4-A76D-4AFF-9B18-FBAF91692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9048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D70C9-EB2F-4F00-A0FE-E58A31BFD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3725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5EF1-E9E3-4F9E-A941-72B7FB7F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3310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F0F80-1EDD-4D68-AB0E-38CB8E81A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0178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89DC-DE41-4E8E-9D5B-34A23C950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9289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0FBE-CDF1-40BA-88D5-383A74692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19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1F05-C404-4C16-8086-7706013E6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293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4BF2-0A56-45DE-882E-4C5D2A0FF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4808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E0C4-3718-4147-BE8B-7A9AB499B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1074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53855-5C4B-4270-B46F-6C00A0191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3209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54EC-29C1-4057-933E-D82541FA2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9600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9C4A9-0324-464E-A3EC-FE0B70899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658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5F36-9291-4B01-B06D-5645733B2F6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F060-7542-4F6B-B9BD-35ABD2C7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63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5F36-9291-4B01-B06D-5645733B2F6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F060-7542-4F6B-B9BD-35ABD2C7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863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5F36-9291-4B01-B06D-5645733B2F6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F060-7542-4F6B-B9BD-35ABD2C7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111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5F36-9291-4B01-B06D-5645733B2F6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F060-7542-4F6B-B9BD-35ABD2C7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09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5F36-9291-4B01-B06D-5645733B2F6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F060-7542-4F6B-B9BD-35ABD2C7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75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4FA1-EADF-4261-8351-F5E68572F6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9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5F36-9291-4B01-B06D-5645733B2F6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F060-7542-4F6B-B9BD-35ABD2C7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5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5F36-9291-4B01-B06D-5645733B2F6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F060-7542-4F6B-B9BD-35ABD2C7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451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5F36-9291-4B01-B06D-5645733B2F6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F060-7542-4F6B-B9BD-35ABD2C7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416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5F36-9291-4B01-B06D-5645733B2F6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F060-7542-4F6B-B9BD-35ABD2C7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121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5F36-9291-4B01-B06D-5645733B2F6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F060-7542-4F6B-B9BD-35ABD2C7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022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5F36-9291-4B01-B06D-5645733B2F6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F060-7542-4F6B-B9BD-35ABD2C7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650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22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76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57AB-0A31-454F-BFCE-FE752B5522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50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330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336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17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548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19274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298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69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2766-AD12-4C8D-8FDC-4258551A0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77810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CF44C-BD58-4071-9CCC-76B50818D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70968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CAB29-70CA-4A05-9719-4D0E7BE3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8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1E12-22B4-4063-A9D9-FB9A6A825A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599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F086-908F-42B3-8DAF-A62A68F55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86186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F85CA-70DF-40DE-BDEA-B3F471556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00287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15C81-D4B4-45D8-ABF2-7032055F4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51445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D8C7-DD94-4C8D-8348-D7A06232A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5691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E232-DD67-4516-8416-EC5CA86E2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02455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B188-5FC3-480A-AB05-08B077A04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69729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776D-E6DF-4AA1-8BB4-6E8CA074D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9055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F04B-0EA3-4F2C-AE42-E0D1D1507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16513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0A9B0-7900-44A3-A29A-26A27E56B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9188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mbla"/>
              <a:buNone/>
              <a:defRPr sz="4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3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C1ED-EAAF-436A-9BC1-C5BC2D3181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7684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mbla"/>
              <a:buNone/>
              <a:defRPr sz="4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869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mbla"/>
              <a:buNone/>
              <a:defRPr sz="4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150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mbla"/>
              <a:buNone/>
              <a:defRPr sz="4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087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mbla"/>
              <a:buNone/>
              <a:defRPr sz="4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38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mbla"/>
              <a:buNone/>
              <a:defRPr sz="4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878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277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mbl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524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mbl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697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mbla"/>
              <a:buNone/>
              <a:defRPr sz="4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5749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mbla"/>
              <a:buNone/>
              <a:defRPr sz="4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4596-4D44-4D67-BB08-4EC450C6F1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728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7208B-F837-4DD9-A926-A12A44021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638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043D8-0BAC-4EB0-8F1B-F74A08DD2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839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EB66E-F08A-4CC2-BC56-3A8EAB546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387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AA5AE-96C4-4CE4-8047-4132E8C23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6209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6495B-0960-4DBC-91C3-F6C8BA16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51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1DAA8-AFAE-4F02-A942-F48CC664F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332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848E-24E4-40D3-BF42-EC020DB39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496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09F9A-6430-4DC8-B173-DAE3E8F1C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287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B9CAB-7AE6-4121-808A-4C1489115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111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0926-0ED4-41BA-A56E-9559FE70E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4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AA9C-AAE5-4142-AA95-D2073FA076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4148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D1DB2-22D8-4BF7-AD4D-9D4B336AF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7352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E849-D63C-40E0-9A1B-7D4D38E9B0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1101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3A80A-C7C4-486F-A6D8-EE68E6B60E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6427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D8E40-70AC-4FA8-AB35-C4EDCB0E73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8531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91503-A5F5-43C2-B717-7843C6545F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103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AAD61-AB7F-49ED-82F9-751082E95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367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2091C-4556-4B07-8F11-B299C0BDCB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575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66F62-83FC-42CB-8FCD-4F029B80B7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695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C2C4-EF30-4B46-8149-C7B2FD3DB5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372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8C2-720C-4C82-A63C-474240B3DF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71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E9921-4C17-4F5D-AB04-2926CF22B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7609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0E3-7FC1-4D60-BBAE-0CAC3C1A36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8771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D9E38-E5C8-45BF-899D-A1D3655738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71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BB810-BCDC-4809-B1EC-ED97B3C08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8986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B8FFA-8CA5-4F86-B5BA-FC9531164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57740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A73E7-5CFA-407D-BBBF-04F1E3F1A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78896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73CBA-22D6-40F5-8AC6-FADB329C0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015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3813-4F96-4EC9-81DB-026FB1CA2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33278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931F-C6D1-4C96-8657-CBBCDD255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299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22974-C92C-4F2D-901E-D35BC0BB8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23304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13A79-EFF9-4531-92ED-3FFB746F29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18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2AB7-DD36-4A00-8340-8704279EE0F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7F9-75AC-4417-9579-38EB8CE23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43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7D98-A714-4109-9293-9EFD4AC12A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5266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9523-C4F0-4BCA-9B91-6353A31D7B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6474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9BC63-5325-4F72-B0C4-850AFA210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1096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563AC-B55B-45D4-8110-5ABCCF58C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23961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676400"/>
            <a:ext cx="10871200" cy="2057400"/>
          </a:xfrm>
        </p:spPr>
        <p:txBody>
          <a:bodyPr/>
          <a:lstStyle>
            <a:lvl1pPr>
              <a:defRPr sz="10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04000" y="5029200"/>
            <a:ext cx="4572000" cy="914400"/>
          </a:xfrm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054ED-E73C-4946-B96A-44CBE298C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30018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4BBF-C9EB-4A99-B742-1EAF6C8D4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5962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50801-6B9D-424D-B94C-B02CE6AD2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35265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0800"/>
            <a:ext cx="48768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48768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5AB1D-3379-424E-8BF3-D6E93FFA2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74962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7367-33C0-42ED-BC47-CC9B46ED6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7398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7F323-8F8F-4514-9AD8-ED3D4D42C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5188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136B9-2839-417B-BFEA-BE2B8B507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94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A2B7B-7E11-45D6-A562-C7E208BA7B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8301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81201-1E80-41B5-9F49-6D9E61A83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63258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8C292-CEC5-41F3-8958-D68271F75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1752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C0A9B-682B-464F-9E5B-8F0FD5760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77958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7400" y="304800"/>
            <a:ext cx="26670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7797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FF53A-44D8-4D8D-9055-5B7C8C88E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22456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55880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2590800"/>
            <a:ext cx="48768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48768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B8275-F9B2-413C-8F37-7E2C102F42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4834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315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1650">
                <a:solidFill>
                  <a:srgbClr val="FFFFFF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4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721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tIns="0" anchor="t"/>
          <a:lstStyle>
            <a:lvl1pPr algn="r">
              <a:buNone/>
              <a:defRPr sz="315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1" y="1905003"/>
            <a:ext cx="8340651" cy="743507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1"/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8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693920" cy="4525963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3"/>
            <a:ext cx="4693920" cy="4525963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180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84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6AD3-2265-4FB7-8E2A-FE854DDC87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6778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9943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775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18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8216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3" y="1004671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 rot="21420000">
            <a:off x="795610" y="99881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225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6134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025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8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6BAD09C6-1094-497C-8E91-3EADB104F523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A7033E-E886-4E6F-8425-8685E468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213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1E337-05AB-4985-8D01-6AE0DCDEE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5553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A4D9-4379-46D0-96A0-1C1BAF1D7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3818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5FF55-7523-481D-A1FC-89763C83C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95373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0ABA-26B3-4DB2-AD84-1A4B10C86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611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90D6-FF3D-4773-A468-D21F6298F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4563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B8D27-D0D6-46BA-B83E-B9D8E369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13503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78FF6-453D-4588-B6CB-C8D8724BD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394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31E11-07F2-4067-81AD-923EE4E26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75283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4005-D3B4-4733-8AB4-FE365D572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9012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AC5E-0C1A-4DED-BFED-6B81729CA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81188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C265-450E-4607-8416-30238D0ED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13785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85887-668B-4B99-98AC-008FC687A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74380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92449-AF30-4A9E-9791-A920E2E31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96779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1222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63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42AA7-426F-43CC-81C2-456870292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5442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3588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647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0892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8035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5068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8995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8208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4229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DA6B-F5EE-49D4-845D-9C6E816657F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8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D4F6-1AC4-4352-9477-03AE9E193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71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4245-36FF-4863-806B-E0EACBFE5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50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E1A09-223C-4D24-BF73-6503BC193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70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99FC-43D7-4BF6-8466-1E3B1DF0E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4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6FD8-A777-4C65-B26A-838850DBA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8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2AB7-DD36-4A00-8340-8704279EE0F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7F9-75AC-4417-9579-38EB8CE23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39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7398-EFD4-4367-9F16-518F00566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5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84C3-295D-4A03-AD8E-980195CEB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9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D0DD7-B387-4A1E-A2AF-F3833A6C4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75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2B7E-1951-4FA1-9397-E88A42374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59A04-C6D9-42A4-A18D-3125C43BE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57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1F05-C404-4C16-8086-7706013E6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25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4FA1-EADF-4261-8351-F5E68572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50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57AB-0A31-454F-BFCE-FE752B552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01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1E12-22B4-4063-A9D9-FB9A6A825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39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C1ED-EAAF-436A-9BC1-C5BC2D318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2AB7-DD36-4A00-8340-8704279EE0F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7F9-75AC-4417-9579-38EB8CE23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33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4596-4D44-4D67-BB08-4EC450C6F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72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AA9C-AAE5-4142-AA95-D2073FA07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80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E9921-4C17-4F5D-AB04-2926CF22B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73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7D98-A714-4109-9293-9EFD4AC12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87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A2B7B-7E11-45D6-A562-C7E208BA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44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6AD3-2265-4FB7-8E2A-FE854DDC8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09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90D6-FF3D-4773-A468-D21F6298F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90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A8D7-72D7-4F7A-82BE-6B83F7521E6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BD06-0344-4742-8FF5-F01614AC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99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A8D7-72D7-4F7A-82BE-6B83F7521E6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BD06-0344-4742-8FF5-F01614AC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52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A8D7-72D7-4F7A-82BE-6B83F7521E6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BD06-0344-4742-8FF5-F01614AC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9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2AB7-DD36-4A00-8340-8704279EE0F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7F9-75AC-4417-9579-38EB8CE23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79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A8D7-72D7-4F7A-82BE-6B83F7521E6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BD06-0344-4742-8FF5-F01614AC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64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A8D7-72D7-4F7A-82BE-6B83F7521E6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BD06-0344-4742-8FF5-F01614AC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1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A8D7-72D7-4F7A-82BE-6B83F7521E6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BD06-0344-4742-8FF5-F01614AC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77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A8D7-72D7-4F7A-82BE-6B83F7521E6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BD06-0344-4742-8FF5-F01614AC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51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A8D7-72D7-4F7A-82BE-6B83F7521E6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BD06-0344-4742-8FF5-F01614AC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4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A8D7-72D7-4F7A-82BE-6B83F7521E6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BD06-0344-4742-8FF5-F01614AC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05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A8D7-72D7-4F7A-82BE-6B83F7521E6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BD06-0344-4742-8FF5-F01614AC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424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A8D7-72D7-4F7A-82BE-6B83F7521E6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BD06-0344-4742-8FF5-F01614AC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72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F9C-FF55-4F1B-9ED9-74A6B940C13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79BD-9BA9-4C53-9FB9-5F8EC967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1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F9C-FF55-4F1B-9ED9-74A6B940C13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79BD-9BA9-4C53-9FB9-5F8EC967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8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2AB7-DD36-4A00-8340-8704279EE0F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7F9-75AC-4417-9579-38EB8CE23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009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F9C-FF55-4F1B-9ED9-74A6B940C13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79BD-9BA9-4C53-9FB9-5F8EC967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418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F9C-FF55-4F1B-9ED9-74A6B940C13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79BD-9BA9-4C53-9FB9-5F8EC967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78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F9C-FF55-4F1B-9ED9-74A6B940C13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79BD-9BA9-4C53-9FB9-5F8EC967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703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F9C-FF55-4F1B-9ED9-74A6B940C13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79BD-9BA9-4C53-9FB9-5F8EC967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2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F9C-FF55-4F1B-9ED9-74A6B940C13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79BD-9BA9-4C53-9FB9-5F8EC967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47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F9C-FF55-4F1B-9ED9-74A6B940C13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79BD-9BA9-4C53-9FB9-5F8EC967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34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F9C-FF55-4F1B-9ED9-74A6B940C13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79BD-9BA9-4C53-9FB9-5F8EC967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05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F9C-FF55-4F1B-9ED9-74A6B940C13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79BD-9BA9-4C53-9FB9-5F8EC967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F9C-FF55-4F1B-9ED9-74A6B940C13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79BD-9BA9-4C53-9FB9-5F8EC967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2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533400"/>
            <a:ext cx="12236451" cy="6324600"/>
            <a:chOff x="0" y="336"/>
            <a:chExt cx="5781" cy="398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a typeface="+mn-ea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336"/>
              <a:ext cx="1441" cy="3984"/>
              <a:chOff x="0" y="336"/>
              <a:chExt cx="1441" cy="3984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200" y="1331"/>
                <a:ext cx="237" cy="2989"/>
              </a:xfrm>
              <a:custGeom>
                <a:avLst/>
                <a:gdLst>
                  <a:gd name="T0" fmla="*/ 0 w 237"/>
                  <a:gd name="T1" fmla="*/ 178 h 2989"/>
                  <a:gd name="T2" fmla="*/ 35 w 237"/>
                  <a:gd name="T3" fmla="*/ 874 h 2989"/>
                  <a:gd name="T4" fmla="*/ 70 w 237"/>
                  <a:gd name="T5" fmla="*/ 1436 h 2989"/>
                  <a:gd name="T6" fmla="*/ 95 w 237"/>
                  <a:gd name="T7" fmla="*/ 1851 h 2989"/>
                  <a:gd name="T8" fmla="*/ 88 w 237"/>
                  <a:gd name="T9" fmla="*/ 2988 h 2989"/>
                  <a:gd name="T10" fmla="*/ 135 w 237"/>
                  <a:gd name="T11" fmla="*/ 2988 h 2989"/>
                  <a:gd name="T12" fmla="*/ 156 w 237"/>
                  <a:gd name="T13" fmla="*/ 1773 h 2989"/>
                  <a:gd name="T14" fmla="*/ 165 w 237"/>
                  <a:gd name="T15" fmla="*/ 1409 h 2989"/>
                  <a:gd name="T16" fmla="*/ 182 w 237"/>
                  <a:gd name="T17" fmla="*/ 1069 h 2989"/>
                  <a:gd name="T18" fmla="*/ 193 w 237"/>
                  <a:gd name="T19" fmla="*/ 812 h 2989"/>
                  <a:gd name="T20" fmla="*/ 212 w 237"/>
                  <a:gd name="T21" fmla="*/ 440 h 2989"/>
                  <a:gd name="T22" fmla="*/ 236 w 237"/>
                  <a:gd name="T23" fmla="*/ 120 h 2989"/>
                  <a:gd name="T24" fmla="*/ 221 w 237"/>
                  <a:gd name="T25" fmla="*/ 38 h 2989"/>
                  <a:gd name="T26" fmla="*/ 196 w 237"/>
                  <a:gd name="T27" fmla="*/ 0 h 2989"/>
                  <a:gd name="T28" fmla="*/ 168 w 237"/>
                  <a:gd name="T29" fmla="*/ 394 h 2989"/>
                  <a:gd name="T30" fmla="*/ 144 w 237"/>
                  <a:gd name="T31" fmla="*/ 729 h 2989"/>
                  <a:gd name="T32" fmla="*/ 135 w 237"/>
                  <a:gd name="T33" fmla="*/ 991 h 2989"/>
                  <a:gd name="T34" fmla="*/ 128 w 237"/>
                  <a:gd name="T35" fmla="*/ 1267 h 2989"/>
                  <a:gd name="T36" fmla="*/ 107 w 237"/>
                  <a:gd name="T37" fmla="*/ 1544 h 2989"/>
                  <a:gd name="T38" fmla="*/ 79 w 237"/>
                  <a:gd name="T39" fmla="*/ 1063 h 2989"/>
                  <a:gd name="T40" fmla="*/ 47 w 237"/>
                  <a:gd name="T41" fmla="*/ 609 h 2989"/>
                  <a:gd name="T42" fmla="*/ 0 w 237"/>
                  <a:gd name="T43" fmla="*/ 178 h 29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37" h="2989">
                    <a:moveTo>
                      <a:pt x="0" y="178"/>
                    </a:moveTo>
                    <a:lnTo>
                      <a:pt x="35" y="874"/>
                    </a:lnTo>
                    <a:lnTo>
                      <a:pt x="70" y="1436"/>
                    </a:lnTo>
                    <a:lnTo>
                      <a:pt x="95" y="1851"/>
                    </a:lnTo>
                    <a:lnTo>
                      <a:pt x="88" y="2988"/>
                    </a:lnTo>
                    <a:lnTo>
                      <a:pt x="135" y="2988"/>
                    </a:lnTo>
                    <a:lnTo>
                      <a:pt x="156" y="1773"/>
                    </a:lnTo>
                    <a:lnTo>
                      <a:pt x="165" y="1409"/>
                    </a:lnTo>
                    <a:lnTo>
                      <a:pt x="182" y="1069"/>
                    </a:lnTo>
                    <a:lnTo>
                      <a:pt x="193" y="812"/>
                    </a:lnTo>
                    <a:lnTo>
                      <a:pt x="212" y="440"/>
                    </a:lnTo>
                    <a:lnTo>
                      <a:pt x="236" y="120"/>
                    </a:lnTo>
                    <a:lnTo>
                      <a:pt x="221" y="38"/>
                    </a:lnTo>
                    <a:lnTo>
                      <a:pt x="196" y="0"/>
                    </a:lnTo>
                    <a:lnTo>
                      <a:pt x="168" y="394"/>
                    </a:lnTo>
                    <a:lnTo>
                      <a:pt x="144" y="729"/>
                    </a:lnTo>
                    <a:lnTo>
                      <a:pt x="135" y="991"/>
                    </a:lnTo>
                    <a:lnTo>
                      <a:pt x="128" y="1267"/>
                    </a:lnTo>
                    <a:lnTo>
                      <a:pt x="107" y="1544"/>
                    </a:lnTo>
                    <a:lnTo>
                      <a:pt x="79" y="1063"/>
                    </a:lnTo>
                    <a:lnTo>
                      <a:pt x="47" y="609"/>
                    </a:lnTo>
                    <a:lnTo>
                      <a:pt x="0" y="178"/>
                    </a:lnTo>
                  </a:path>
                </a:pathLst>
              </a:custGeom>
              <a:solidFill>
                <a:srgbClr val="3C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377" y="2153"/>
                <a:ext cx="380" cy="2166"/>
              </a:xfrm>
              <a:custGeom>
                <a:avLst/>
                <a:gdLst>
                  <a:gd name="T0" fmla="*/ 0 w 380"/>
                  <a:gd name="T1" fmla="*/ 525 h 2166"/>
                  <a:gd name="T2" fmla="*/ 32 w 380"/>
                  <a:gd name="T3" fmla="*/ 754 h 2166"/>
                  <a:gd name="T4" fmla="*/ 64 w 380"/>
                  <a:gd name="T5" fmla="*/ 939 h 2166"/>
                  <a:gd name="T6" fmla="*/ 85 w 380"/>
                  <a:gd name="T7" fmla="*/ 1074 h 2166"/>
                  <a:gd name="T8" fmla="*/ 54 w 380"/>
                  <a:gd name="T9" fmla="*/ 2165 h 2166"/>
                  <a:gd name="T10" fmla="*/ 103 w 380"/>
                  <a:gd name="T11" fmla="*/ 2119 h 2166"/>
                  <a:gd name="T12" fmla="*/ 140 w 380"/>
                  <a:gd name="T13" fmla="*/ 1050 h 2166"/>
                  <a:gd name="T14" fmla="*/ 145 w 380"/>
                  <a:gd name="T15" fmla="*/ 930 h 2166"/>
                  <a:gd name="T16" fmla="*/ 165 w 380"/>
                  <a:gd name="T17" fmla="*/ 818 h 2166"/>
                  <a:gd name="T18" fmla="*/ 172 w 380"/>
                  <a:gd name="T19" fmla="*/ 734 h 2166"/>
                  <a:gd name="T20" fmla="*/ 190 w 380"/>
                  <a:gd name="T21" fmla="*/ 612 h 2166"/>
                  <a:gd name="T22" fmla="*/ 210 w 380"/>
                  <a:gd name="T23" fmla="*/ 507 h 2166"/>
                  <a:gd name="T24" fmla="*/ 228 w 380"/>
                  <a:gd name="T25" fmla="*/ 414 h 2166"/>
                  <a:gd name="T26" fmla="*/ 246 w 380"/>
                  <a:gd name="T27" fmla="*/ 314 h 2166"/>
                  <a:gd name="T28" fmla="*/ 275 w 380"/>
                  <a:gd name="T29" fmla="*/ 214 h 2166"/>
                  <a:gd name="T30" fmla="*/ 308 w 380"/>
                  <a:gd name="T31" fmla="*/ 130 h 2166"/>
                  <a:gd name="T32" fmla="*/ 361 w 380"/>
                  <a:gd name="T33" fmla="*/ 50 h 2166"/>
                  <a:gd name="T34" fmla="*/ 379 w 380"/>
                  <a:gd name="T35" fmla="*/ 18 h 2166"/>
                  <a:gd name="T36" fmla="*/ 356 w 380"/>
                  <a:gd name="T37" fmla="*/ 0 h 2166"/>
                  <a:gd name="T38" fmla="*/ 322 w 380"/>
                  <a:gd name="T39" fmla="*/ 32 h 2166"/>
                  <a:gd name="T40" fmla="*/ 275 w 380"/>
                  <a:gd name="T41" fmla="*/ 109 h 2166"/>
                  <a:gd name="T42" fmla="*/ 240 w 380"/>
                  <a:gd name="T43" fmla="*/ 185 h 2166"/>
                  <a:gd name="T44" fmla="*/ 210 w 380"/>
                  <a:gd name="T45" fmla="*/ 265 h 2166"/>
                  <a:gd name="T46" fmla="*/ 193 w 380"/>
                  <a:gd name="T47" fmla="*/ 369 h 2166"/>
                  <a:gd name="T48" fmla="*/ 175 w 380"/>
                  <a:gd name="T49" fmla="*/ 467 h 2166"/>
                  <a:gd name="T50" fmla="*/ 150 w 380"/>
                  <a:gd name="T51" fmla="*/ 598 h 2166"/>
                  <a:gd name="T52" fmla="*/ 128 w 380"/>
                  <a:gd name="T53" fmla="*/ 707 h 2166"/>
                  <a:gd name="T54" fmla="*/ 120 w 380"/>
                  <a:gd name="T55" fmla="*/ 792 h 2166"/>
                  <a:gd name="T56" fmla="*/ 115 w 380"/>
                  <a:gd name="T57" fmla="*/ 883 h 2166"/>
                  <a:gd name="T58" fmla="*/ 97 w 380"/>
                  <a:gd name="T59" fmla="*/ 974 h 2166"/>
                  <a:gd name="T60" fmla="*/ 70 w 380"/>
                  <a:gd name="T61" fmla="*/ 816 h 2166"/>
                  <a:gd name="T62" fmla="*/ 42 w 380"/>
                  <a:gd name="T63" fmla="*/ 667 h 2166"/>
                  <a:gd name="T64" fmla="*/ 0 w 380"/>
                  <a:gd name="T65" fmla="*/ 525 h 2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0" h="2166">
                    <a:moveTo>
                      <a:pt x="0" y="525"/>
                    </a:moveTo>
                    <a:lnTo>
                      <a:pt x="32" y="754"/>
                    </a:lnTo>
                    <a:lnTo>
                      <a:pt x="64" y="939"/>
                    </a:lnTo>
                    <a:lnTo>
                      <a:pt x="85" y="1074"/>
                    </a:lnTo>
                    <a:lnTo>
                      <a:pt x="54" y="2165"/>
                    </a:lnTo>
                    <a:lnTo>
                      <a:pt x="103" y="2119"/>
                    </a:lnTo>
                    <a:lnTo>
                      <a:pt x="140" y="1050"/>
                    </a:lnTo>
                    <a:lnTo>
                      <a:pt x="145" y="930"/>
                    </a:lnTo>
                    <a:lnTo>
                      <a:pt x="165" y="818"/>
                    </a:lnTo>
                    <a:lnTo>
                      <a:pt x="172" y="734"/>
                    </a:lnTo>
                    <a:lnTo>
                      <a:pt x="190" y="612"/>
                    </a:lnTo>
                    <a:lnTo>
                      <a:pt x="210" y="507"/>
                    </a:lnTo>
                    <a:lnTo>
                      <a:pt x="228" y="414"/>
                    </a:lnTo>
                    <a:lnTo>
                      <a:pt x="246" y="314"/>
                    </a:lnTo>
                    <a:lnTo>
                      <a:pt x="275" y="214"/>
                    </a:lnTo>
                    <a:lnTo>
                      <a:pt x="308" y="130"/>
                    </a:lnTo>
                    <a:lnTo>
                      <a:pt x="361" y="50"/>
                    </a:lnTo>
                    <a:lnTo>
                      <a:pt x="379" y="18"/>
                    </a:lnTo>
                    <a:lnTo>
                      <a:pt x="356" y="0"/>
                    </a:lnTo>
                    <a:lnTo>
                      <a:pt x="322" y="32"/>
                    </a:lnTo>
                    <a:lnTo>
                      <a:pt x="275" y="109"/>
                    </a:lnTo>
                    <a:lnTo>
                      <a:pt x="240" y="185"/>
                    </a:lnTo>
                    <a:lnTo>
                      <a:pt x="210" y="265"/>
                    </a:lnTo>
                    <a:lnTo>
                      <a:pt x="193" y="369"/>
                    </a:lnTo>
                    <a:lnTo>
                      <a:pt x="175" y="467"/>
                    </a:lnTo>
                    <a:lnTo>
                      <a:pt x="150" y="598"/>
                    </a:lnTo>
                    <a:lnTo>
                      <a:pt x="128" y="707"/>
                    </a:lnTo>
                    <a:lnTo>
                      <a:pt x="120" y="792"/>
                    </a:lnTo>
                    <a:lnTo>
                      <a:pt x="115" y="883"/>
                    </a:lnTo>
                    <a:lnTo>
                      <a:pt x="97" y="974"/>
                    </a:lnTo>
                    <a:lnTo>
                      <a:pt x="70" y="816"/>
                    </a:lnTo>
                    <a:lnTo>
                      <a:pt x="42" y="667"/>
                    </a:lnTo>
                    <a:lnTo>
                      <a:pt x="0" y="525"/>
                    </a:lnTo>
                  </a:path>
                </a:pathLst>
              </a:custGeom>
              <a:solidFill>
                <a:srgbClr val="3C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0" y="1090"/>
                <a:ext cx="833" cy="1263"/>
              </a:xfrm>
              <a:custGeom>
                <a:avLst/>
                <a:gdLst>
                  <a:gd name="T0" fmla="*/ 337 w 833"/>
                  <a:gd name="T1" fmla="*/ 398 h 1263"/>
                  <a:gd name="T2" fmla="*/ 364 w 833"/>
                  <a:gd name="T3" fmla="*/ 438 h 1263"/>
                  <a:gd name="T4" fmla="*/ 511 w 833"/>
                  <a:gd name="T5" fmla="*/ 370 h 1263"/>
                  <a:gd name="T6" fmla="*/ 665 w 833"/>
                  <a:gd name="T7" fmla="*/ 263 h 1263"/>
                  <a:gd name="T8" fmla="*/ 731 w 833"/>
                  <a:gd name="T9" fmla="*/ 149 h 1263"/>
                  <a:gd name="T10" fmla="*/ 693 w 833"/>
                  <a:gd name="T11" fmla="*/ 249 h 1263"/>
                  <a:gd name="T12" fmla="*/ 576 w 833"/>
                  <a:gd name="T13" fmla="*/ 352 h 1263"/>
                  <a:gd name="T14" fmla="*/ 448 w 833"/>
                  <a:gd name="T15" fmla="*/ 449 h 1263"/>
                  <a:gd name="T16" fmla="*/ 323 w 833"/>
                  <a:gd name="T17" fmla="*/ 516 h 1263"/>
                  <a:gd name="T18" fmla="*/ 374 w 833"/>
                  <a:gd name="T19" fmla="*/ 576 h 1263"/>
                  <a:gd name="T20" fmla="*/ 488 w 833"/>
                  <a:gd name="T21" fmla="*/ 585 h 1263"/>
                  <a:gd name="T22" fmla="*/ 634 w 833"/>
                  <a:gd name="T23" fmla="*/ 607 h 1263"/>
                  <a:gd name="T24" fmla="*/ 750 w 833"/>
                  <a:gd name="T25" fmla="*/ 661 h 1263"/>
                  <a:gd name="T26" fmla="*/ 790 w 833"/>
                  <a:gd name="T27" fmla="*/ 696 h 1263"/>
                  <a:gd name="T28" fmla="*/ 669 w 833"/>
                  <a:gd name="T29" fmla="*/ 661 h 1263"/>
                  <a:gd name="T30" fmla="*/ 508 w 833"/>
                  <a:gd name="T31" fmla="*/ 643 h 1263"/>
                  <a:gd name="T32" fmla="*/ 359 w 833"/>
                  <a:gd name="T33" fmla="*/ 631 h 1263"/>
                  <a:gd name="T34" fmla="*/ 278 w 833"/>
                  <a:gd name="T35" fmla="*/ 660 h 1263"/>
                  <a:gd name="T36" fmla="*/ 295 w 833"/>
                  <a:gd name="T37" fmla="*/ 805 h 1263"/>
                  <a:gd name="T38" fmla="*/ 292 w 833"/>
                  <a:gd name="T39" fmla="*/ 994 h 1263"/>
                  <a:gd name="T40" fmla="*/ 244 w 833"/>
                  <a:gd name="T41" fmla="*/ 1145 h 1263"/>
                  <a:gd name="T42" fmla="*/ 144 w 833"/>
                  <a:gd name="T43" fmla="*/ 1262 h 1263"/>
                  <a:gd name="T44" fmla="*/ 159 w 833"/>
                  <a:gd name="T45" fmla="*/ 1121 h 1263"/>
                  <a:gd name="T46" fmla="*/ 191 w 833"/>
                  <a:gd name="T47" fmla="*/ 969 h 1263"/>
                  <a:gd name="T48" fmla="*/ 212 w 833"/>
                  <a:gd name="T49" fmla="*/ 772 h 1263"/>
                  <a:gd name="T50" fmla="*/ 202 w 833"/>
                  <a:gd name="T51" fmla="*/ 641 h 1263"/>
                  <a:gd name="T52" fmla="*/ 151 w 833"/>
                  <a:gd name="T53" fmla="*/ 718 h 1263"/>
                  <a:gd name="T54" fmla="*/ 125 w 833"/>
                  <a:gd name="T55" fmla="*/ 883 h 1263"/>
                  <a:gd name="T56" fmla="*/ 101 w 833"/>
                  <a:gd name="T57" fmla="*/ 1054 h 1263"/>
                  <a:gd name="T58" fmla="*/ 32 w 833"/>
                  <a:gd name="T59" fmla="*/ 1180 h 1263"/>
                  <a:gd name="T60" fmla="*/ 7 w 833"/>
                  <a:gd name="T61" fmla="*/ 1180 h 1263"/>
                  <a:gd name="T62" fmla="*/ 7 w 833"/>
                  <a:gd name="T63" fmla="*/ 1051 h 1263"/>
                  <a:gd name="T64" fmla="*/ 54 w 833"/>
                  <a:gd name="T65" fmla="*/ 931 h 1263"/>
                  <a:gd name="T66" fmla="*/ 109 w 833"/>
                  <a:gd name="T67" fmla="*/ 776 h 1263"/>
                  <a:gd name="T68" fmla="*/ 134 w 833"/>
                  <a:gd name="T69" fmla="*/ 661 h 1263"/>
                  <a:gd name="T70" fmla="*/ 84 w 833"/>
                  <a:gd name="T71" fmla="*/ 589 h 1263"/>
                  <a:gd name="T72" fmla="*/ 7 w 833"/>
                  <a:gd name="T73" fmla="*/ 598 h 1263"/>
                  <a:gd name="T74" fmla="*/ 7 w 833"/>
                  <a:gd name="T75" fmla="*/ 598 h 1263"/>
                  <a:gd name="T76" fmla="*/ 7 w 833"/>
                  <a:gd name="T77" fmla="*/ 598 h 1263"/>
                  <a:gd name="T78" fmla="*/ 7 w 833"/>
                  <a:gd name="T79" fmla="*/ 598 h 1263"/>
                  <a:gd name="T80" fmla="*/ 7 w 833"/>
                  <a:gd name="T81" fmla="*/ 598 h 1263"/>
                  <a:gd name="T82" fmla="*/ 7 w 833"/>
                  <a:gd name="T83" fmla="*/ 598 h 1263"/>
                  <a:gd name="T84" fmla="*/ 42 w 833"/>
                  <a:gd name="T85" fmla="*/ 521 h 1263"/>
                  <a:gd name="T86" fmla="*/ 42 w 833"/>
                  <a:gd name="T87" fmla="*/ 449 h 1263"/>
                  <a:gd name="T88" fmla="*/ 7 w 833"/>
                  <a:gd name="T89" fmla="*/ 340 h 1263"/>
                  <a:gd name="T90" fmla="*/ 7 w 833"/>
                  <a:gd name="T91" fmla="*/ 340 h 1263"/>
                  <a:gd name="T92" fmla="*/ 7 w 833"/>
                  <a:gd name="T93" fmla="*/ 340 h 1263"/>
                  <a:gd name="T94" fmla="*/ 7 w 833"/>
                  <a:gd name="T95" fmla="*/ 340 h 1263"/>
                  <a:gd name="T96" fmla="*/ 76 w 833"/>
                  <a:gd name="T97" fmla="*/ 396 h 1263"/>
                  <a:gd name="T98" fmla="*/ 166 w 833"/>
                  <a:gd name="T99" fmla="*/ 510 h 1263"/>
                  <a:gd name="T100" fmla="*/ 175 w 833"/>
                  <a:gd name="T101" fmla="*/ 423 h 1263"/>
                  <a:gd name="T102" fmla="*/ 76 w 833"/>
                  <a:gd name="T103" fmla="*/ 294 h 1263"/>
                  <a:gd name="T104" fmla="*/ 7 w 833"/>
                  <a:gd name="T105" fmla="*/ 210 h 1263"/>
                  <a:gd name="T106" fmla="*/ 7 w 833"/>
                  <a:gd name="T107" fmla="*/ 210 h 1263"/>
                  <a:gd name="T108" fmla="*/ 7 w 833"/>
                  <a:gd name="T109" fmla="*/ 156 h 1263"/>
                  <a:gd name="T110" fmla="*/ 95 w 833"/>
                  <a:gd name="T111" fmla="*/ 281 h 1263"/>
                  <a:gd name="T112" fmla="*/ 193 w 833"/>
                  <a:gd name="T113" fmla="*/ 449 h 1263"/>
                  <a:gd name="T114" fmla="*/ 253 w 833"/>
                  <a:gd name="T115" fmla="*/ 410 h 1263"/>
                  <a:gd name="T116" fmla="*/ 334 w 833"/>
                  <a:gd name="T117" fmla="*/ 283 h 1263"/>
                  <a:gd name="T118" fmla="*/ 436 w 833"/>
                  <a:gd name="T119" fmla="*/ 129 h 1263"/>
                  <a:gd name="T120" fmla="*/ 520 w 833"/>
                  <a:gd name="T121" fmla="*/ 21 h 1263"/>
                  <a:gd name="T122" fmla="*/ 513 w 833"/>
                  <a:gd name="T123" fmla="*/ 96 h 1263"/>
                  <a:gd name="T124" fmla="*/ 430 w 833"/>
                  <a:gd name="T125" fmla="*/ 249 h 12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33" h="1263">
                    <a:moveTo>
                      <a:pt x="392" y="309"/>
                    </a:moveTo>
                    <a:lnTo>
                      <a:pt x="376" y="329"/>
                    </a:lnTo>
                    <a:lnTo>
                      <a:pt x="362" y="350"/>
                    </a:lnTo>
                    <a:lnTo>
                      <a:pt x="351" y="372"/>
                    </a:lnTo>
                    <a:lnTo>
                      <a:pt x="337" y="398"/>
                    </a:lnTo>
                    <a:lnTo>
                      <a:pt x="327" y="420"/>
                    </a:lnTo>
                    <a:lnTo>
                      <a:pt x="323" y="441"/>
                    </a:lnTo>
                    <a:lnTo>
                      <a:pt x="315" y="460"/>
                    </a:lnTo>
                    <a:lnTo>
                      <a:pt x="336" y="449"/>
                    </a:lnTo>
                    <a:lnTo>
                      <a:pt x="364" y="438"/>
                    </a:lnTo>
                    <a:lnTo>
                      <a:pt x="393" y="425"/>
                    </a:lnTo>
                    <a:lnTo>
                      <a:pt x="423" y="412"/>
                    </a:lnTo>
                    <a:lnTo>
                      <a:pt x="454" y="401"/>
                    </a:lnTo>
                    <a:lnTo>
                      <a:pt x="485" y="387"/>
                    </a:lnTo>
                    <a:lnTo>
                      <a:pt x="511" y="370"/>
                    </a:lnTo>
                    <a:lnTo>
                      <a:pt x="550" y="349"/>
                    </a:lnTo>
                    <a:lnTo>
                      <a:pt x="578" y="327"/>
                    </a:lnTo>
                    <a:lnTo>
                      <a:pt x="615" y="303"/>
                    </a:lnTo>
                    <a:lnTo>
                      <a:pt x="640" y="289"/>
                    </a:lnTo>
                    <a:lnTo>
                      <a:pt x="665" y="263"/>
                    </a:lnTo>
                    <a:lnTo>
                      <a:pt x="685" y="243"/>
                    </a:lnTo>
                    <a:lnTo>
                      <a:pt x="703" y="216"/>
                    </a:lnTo>
                    <a:lnTo>
                      <a:pt x="715" y="190"/>
                    </a:lnTo>
                    <a:lnTo>
                      <a:pt x="724" y="167"/>
                    </a:lnTo>
                    <a:lnTo>
                      <a:pt x="731" y="149"/>
                    </a:lnTo>
                    <a:lnTo>
                      <a:pt x="733" y="169"/>
                    </a:lnTo>
                    <a:lnTo>
                      <a:pt x="733" y="181"/>
                    </a:lnTo>
                    <a:lnTo>
                      <a:pt x="727" y="200"/>
                    </a:lnTo>
                    <a:lnTo>
                      <a:pt x="713" y="220"/>
                    </a:lnTo>
                    <a:lnTo>
                      <a:pt x="693" y="249"/>
                    </a:lnTo>
                    <a:lnTo>
                      <a:pt x="681" y="270"/>
                    </a:lnTo>
                    <a:lnTo>
                      <a:pt x="660" y="285"/>
                    </a:lnTo>
                    <a:lnTo>
                      <a:pt x="635" y="305"/>
                    </a:lnTo>
                    <a:lnTo>
                      <a:pt x="604" y="329"/>
                    </a:lnTo>
                    <a:lnTo>
                      <a:pt x="576" y="352"/>
                    </a:lnTo>
                    <a:lnTo>
                      <a:pt x="545" y="376"/>
                    </a:lnTo>
                    <a:lnTo>
                      <a:pt x="525" y="396"/>
                    </a:lnTo>
                    <a:lnTo>
                      <a:pt x="501" y="418"/>
                    </a:lnTo>
                    <a:lnTo>
                      <a:pt x="475" y="432"/>
                    </a:lnTo>
                    <a:lnTo>
                      <a:pt x="448" y="449"/>
                    </a:lnTo>
                    <a:lnTo>
                      <a:pt x="420" y="465"/>
                    </a:lnTo>
                    <a:lnTo>
                      <a:pt x="393" y="480"/>
                    </a:lnTo>
                    <a:lnTo>
                      <a:pt x="371" y="492"/>
                    </a:lnTo>
                    <a:lnTo>
                      <a:pt x="342" y="507"/>
                    </a:lnTo>
                    <a:lnTo>
                      <a:pt x="323" y="516"/>
                    </a:lnTo>
                    <a:lnTo>
                      <a:pt x="314" y="521"/>
                    </a:lnTo>
                    <a:lnTo>
                      <a:pt x="323" y="536"/>
                    </a:lnTo>
                    <a:lnTo>
                      <a:pt x="333" y="550"/>
                    </a:lnTo>
                    <a:lnTo>
                      <a:pt x="348" y="570"/>
                    </a:lnTo>
                    <a:lnTo>
                      <a:pt x="374" y="576"/>
                    </a:lnTo>
                    <a:lnTo>
                      <a:pt x="393" y="578"/>
                    </a:lnTo>
                    <a:lnTo>
                      <a:pt x="424" y="583"/>
                    </a:lnTo>
                    <a:lnTo>
                      <a:pt x="454" y="585"/>
                    </a:lnTo>
                    <a:lnTo>
                      <a:pt x="488" y="585"/>
                    </a:lnTo>
                    <a:lnTo>
                      <a:pt x="519" y="589"/>
                    </a:lnTo>
                    <a:lnTo>
                      <a:pt x="551" y="590"/>
                    </a:lnTo>
                    <a:lnTo>
                      <a:pt x="581" y="596"/>
                    </a:lnTo>
                    <a:lnTo>
                      <a:pt x="606" y="600"/>
                    </a:lnTo>
                    <a:lnTo>
                      <a:pt x="634" y="607"/>
                    </a:lnTo>
                    <a:lnTo>
                      <a:pt x="654" y="614"/>
                    </a:lnTo>
                    <a:lnTo>
                      <a:pt x="677" y="625"/>
                    </a:lnTo>
                    <a:lnTo>
                      <a:pt x="694" y="636"/>
                    </a:lnTo>
                    <a:lnTo>
                      <a:pt x="721" y="647"/>
                    </a:lnTo>
                    <a:lnTo>
                      <a:pt x="750" y="661"/>
                    </a:lnTo>
                    <a:lnTo>
                      <a:pt x="781" y="674"/>
                    </a:lnTo>
                    <a:lnTo>
                      <a:pt x="805" y="683"/>
                    </a:lnTo>
                    <a:lnTo>
                      <a:pt x="832" y="692"/>
                    </a:lnTo>
                    <a:lnTo>
                      <a:pt x="811" y="698"/>
                    </a:lnTo>
                    <a:lnTo>
                      <a:pt x="790" y="696"/>
                    </a:lnTo>
                    <a:lnTo>
                      <a:pt x="767" y="691"/>
                    </a:lnTo>
                    <a:lnTo>
                      <a:pt x="743" y="683"/>
                    </a:lnTo>
                    <a:lnTo>
                      <a:pt x="709" y="672"/>
                    </a:lnTo>
                    <a:lnTo>
                      <a:pt x="690" y="667"/>
                    </a:lnTo>
                    <a:lnTo>
                      <a:pt x="669" y="661"/>
                    </a:lnTo>
                    <a:lnTo>
                      <a:pt x="643" y="656"/>
                    </a:lnTo>
                    <a:lnTo>
                      <a:pt x="613" y="652"/>
                    </a:lnTo>
                    <a:lnTo>
                      <a:pt x="579" y="649"/>
                    </a:lnTo>
                    <a:lnTo>
                      <a:pt x="545" y="645"/>
                    </a:lnTo>
                    <a:lnTo>
                      <a:pt x="508" y="643"/>
                    </a:lnTo>
                    <a:lnTo>
                      <a:pt x="479" y="643"/>
                    </a:lnTo>
                    <a:lnTo>
                      <a:pt x="446" y="641"/>
                    </a:lnTo>
                    <a:lnTo>
                      <a:pt x="421" y="640"/>
                    </a:lnTo>
                    <a:lnTo>
                      <a:pt x="392" y="638"/>
                    </a:lnTo>
                    <a:lnTo>
                      <a:pt x="359" y="631"/>
                    </a:lnTo>
                    <a:lnTo>
                      <a:pt x="323" y="623"/>
                    </a:lnTo>
                    <a:lnTo>
                      <a:pt x="290" y="614"/>
                    </a:lnTo>
                    <a:lnTo>
                      <a:pt x="252" y="609"/>
                    </a:lnTo>
                    <a:lnTo>
                      <a:pt x="264" y="631"/>
                    </a:lnTo>
                    <a:lnTo>
                      <a:pt x="278" y="660"/>
                    </a:lnTo>
                    <a:lnTo>
                      <a:pt x="293" y="696"/>
                    </a:lnTo>
                    <a:lnTo>
                      <a:pt x="297" y="723"/>
                    </a:lnTo>
                    <a:lnTo>
                      <a:pt x="299" y="756"/>
                    </a:lnTo>
                    <a:lnTo>
                      <a:pt x="297" y="780"/>
                    </a:lnTo>
                    <a:lnTo>
                      <a:pt x="295" y="805"/>
                    </a:lnTo>
                    <a:lnTo>
                      <a:pt x="292" y="840"/>
                    </a:lnTo>
                    <a:lnTo>
                      <a:pt x="289" y="885"/>
                    </a:lnTo>
                    <a:lnTo>
                      <a:pt x="290" y="923"/>
                    </a:lnTo>
                    <a:lnTo>
                      <a:pt x="292" y="963"/>
                    </a:lnTo>
                    <a:lnTo>
                      <a:pt x="292" y="994"/>
                    </a:lnTo>
                    <a:lnTo>
                      <a:pt x="289" y="1025"/>
                    </a:lnTo>
                    <a:lnTo>
                      <a:pt x="280" y="1056"/>
                    </a:lnTo>
                    <a:lnTo>
                      <a:pt x="268" y="1094"/>
                    </a:lnTo>
                    <a:lnTo>
                      <a:pt x="258" y="1121"/>
                    </a:lnTo>
                    <a:lnTo>
                      <a:pt x="244" y="1145"/>
                    </a:lnTo>
                    <a:lnTo>
                      <a:pt x="230" y="1176"/>
                    </a:lnTo>
                    <a:lnTo>
                      <a:pt x="218" y="1194"/>
                    </a:lnTo>
                    <a:lnTo>
                      <a:pt x="196" y="1218"/>
                    </a:lnTo>
                    <a:lnTo>
                      <a:pt x="168" y="1238"/>
                    </a:lnTo>
                    <a:lnTo>
                      <a:pt x="144" y="1262"/>
                    </a:lnTo>
                    <a:lnTo>
                      <a:pt x="141" y="1236"/>
                    </a:lnTo>
                    <a:lnTo>
                      <a:pt x="144" y="1205"/>
                    </a:lnTo>
                    <a:lnTo>
                      <a:pt x="148" y="1172"/>
                    </a:lnTo>
                    <a:lnTo>
                      <a:pt x="151" y="1143"/>
                    </a:lnTo>
                    <a:lnTo>
                      <a:pt x="159" y="1121"/>
                    </a:lnTo>
                    <a:lnTo>
                      <a:pt x="166" y="1092"/>
                    </a:lnTo>
                    <a:lnTo>
                      <a:pt x="178" y="1061"/>
                    </a:lnTo>
                    <a:lnTo>
                      <a:pt x="184" y="1036"/>
                    </a:lnTo>
                    <a:lnTo>
                      <a:pt x="185" y="1012"/>
                    </a:lnTo>
                    <a:lnTo>
                      <a:pt x="191" y="969"/>
                    </a:lnTo>
                    <a:lnTo>
                      <a:pt x="196" y="923"/>
                    </a:lnTo>
                    <a:lnTo>
                      <a:pt x="200" y="883"/>
                    </a:lnTo>
                    <a:lnTo>
                      <a:pt x="205" y="843"/>
                    </a:lnTo>
                    <a:lnTo>
                      <a:pt x="210" y="801"/>
                    </a:lnTo>
                    <a:lnTo>
                      <a:pt x="212" y="772"/>
                    </a:lnTo>
                    <a:lnTo>
                      <a:pt x="212" y="749"/>
                    </a:lnTo>
                    <a:lnTo>
                      <a:pt x="213" y="720"/>
                    </a:lnTo>
                    <a:lnTo>
                      <a:pt x="212" y="687"/>
                    </a:lnTo>
                    <a:lnTo>
                      <a:pt x="209" y="669"/>
                    </a:lnTo>
                    <a:lnTo>
                      <a:pt x="202" y="641"/>
                    </a:lnTo>
                    <a:lnTo>
                      <a:pt x="196" y="607"/>
                    </a:lnTo>
                    <a:lnTo>
                      <a:pt x="184" y="632"/>
                    </a:lnTo>
                    <a:lnTo>
                      <a:pt x="171" y="660"/>
                    </a:lnTo>
                    <a:lnTo>
                      <a:pt x="159" y="687"/>
                    </a:lnTo>
                    <a:lnTo>
                      <a:pt x="151" y="718"/>
                    </a:lnTo>
                    <a:lnTo>
                      <a:pt x="144" y="751"/>
                    </a:lnTo>
                    <a:lnTo>
                      <a:pt x="138" y="776"/>
                    </a:lnTo>
                    <a:lnTo>
                      <a:pt x="135" y="807"/>
                    </a:lnTo>
                    <a:lnTo>
                      <a:pt x="129" y="843"/>
                    </a:lnTo>
                    <a:lnTo>
                      <a:pt x="125" y="883"/>
                    </a:lnTo>
                    <a:lnTo>
                      <a:pt x="120" y="916"/>
                    </a:lnTo>
                    <a:lnTo>
                      <a:pt x="116" y="956"/>
                    </a:lnTo>
                    <a:lnTo>
                      <a:pt x="113" y="987"/>
                    </a:lnTo>
                    <a:lnTo>
                      <a:pt x="106" y="1021"/>
                    </a:lnTo>
                    <a:lnTo>
                      <a:pt x="101" y="1054"/>
                    </a:lnTo>
                    <a:lnTo>
                      <a:pt x="95" y="1078"/>
                    </a:lnTo>
                    <a:lnTo>
                      <a:pt x="82" y="1101"/>
                    </a:lnTo>
                    <a:lnTo>
                      <a:pt x="67" y="1129"/>
                    </a:lnTo>
                    <a:lnTo>
                      <a:pt x="50" y="1154"/>
                    </a:lnTo>
                    <a:lnTo>
                      <a:pt x="32" y="1180"/>
                    </a:lnTo>
                    <a:lnTo>
                      <a:pt x="17" y="1192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051"/>
                    </a:lnTo>
                    <a:lnTo>
                      <a:pt x="16" y="1025"/>
                    </a:lnTo>
                    <a:lnTo>
                      <a:pt x="30" y="992"/>
                    </a:lnTo>
                    <a:lnTo>
                      <a:pt x="42" y="963"/>
                    </a:lnTo>
                    <a:lnTo>
                      <a:pt x="54" y="931"/>
                    </a:lnTo>
                    <a:lnTo>
                      <a:pt x="66" y="901"/>
                    </a:lnTo>
                    <a:lnTo>
                      <a:pt x="79" y="869"/>
                    </a:lnTo>
                    <a:lnTo>
                      <a:pt x="88" y="838"/>
                    </a:lnTo>
                    <a:lnTo>
                      <a:pt x="98" y="807"/>
                    </a:lnTo>
                    <a:lnTo>
                      <a:pt x="109" y="776"/>
                    </a:lnTo>
                    <a:lnTo>
                      <a:pt x="113" y="754"/>
                    </a:lnTo>
                    <a:lnTo>
                      <a:pt x="122" y="731"/>
                    </a:lnTo>
                    <a:lnTo>
                      <a:pt x="129" y="701"/>
                    </a:lnTo>
                    <a:lnTo>
                      <a:pt x="138" y="680"/>
                    </a:lnTo>
                    <a:lnTo>
                      <a:pt x="134" y="661"/>
                    </a:lnTo>
                    <a:lnTo>
                      <a:pt x="131" y="640"/>
                    </a:lnTo>
                    <a:lnTo>
                      <a:pt x="132" y="621"/>
                    </a:lnTo>
                    <a:lnTo>
                      <a:pt x="137" y="600"/>
                    </a:lnTo>
                    <a:lnTo>
                      <a:pt x="113" y="596"/>
                    </a:lnTo>
                    <a:lnTo>
                      <a:pt x="84" y="589"/>
                    </a:lnTo>
                    <a:lnTo>
                      <a:pt x="59" y="605"/>
                    </a:lnTo>
                    <a:lnTo>
                      <a:pt x="35" y="618"/>
                    </a:lnTo>
                    <a:lnTo>
                      <a:pt x="10" y="631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16" y="532"/>
                    </a:lnTo>
                    <a:lnTo>
                      <a:pt x="42" y="521"/>
                    </a:lnTo>
                    <a:lnTo>
                      <a:pt x="48" y="505"/>
                    </a:lnTo>
                    <a:lnTo>
                      <a:pt x="54" y="490"/>
                    </a:lnTo>
                    <a:lnTo>
                      <a:pt x="60" y="474"/>
                    </a:lnTo>
                    <a:lnTo>
                      <a:pt x="59" y="469"/>
                    </a:lnTo>
                    <a:lnTo>
                      <a:pt x="42" y="449"/>
                    </a:lnTo>
                    <a:lnTo>
                      <a:pt x="19" y="427"/>
                    </a:lnTo>
                    <a:lnTo>
                      <a:pt x="0" y="405"/>
                    </a:lnTo>
                    <a:lnTo>
                      <a:pt x="7" y="403"/>
                    </a:lnTo>
                    <a:lnTo>
                      <a:pt x="7" y="340"/>
                    </a:lnTo>
                    <a:lnTo>
                      <a:pt x="4" y="334"/>
                    </a:lnTo>
                    <a:lnTo>
                      <a:pt x="35" y="358"/>
                    </a:lnTo>
                    <a:lnTo>
                      <a:pt x="60" y="380"/>
                    </a:lnTo>
                    <a:lnTo>
                      <a:pt x="76" y="396"/>
                    </a:lnTo>
                    <a:lnTo>
                      <a:pt x="89" y="416"/>
                    </a:lnTo>
                    <a:lnTo>
                      <a:pt x="110" y="443"/>
                    </a:lnTo>
                    <a:lnTo>
                      <a:pt x="128" y="465"/>
                    </a:lnTo>
                    <a:lnTo>
                      <a:pt x="144" y="485"/>
                    </a:lnTo>
                    <a:lnTo>
                      <a:pt x="166" y="510"/>
                    </a:lnTo>
                    <a:lnTo>
                      <a:pt x="175" y="501"/>
                    </a:lnTo>
                    <a:lnTo>
                      <a:pt x="185" y="481"/>
                    </a:lnTo>
                    <a:lnTo>
                      <a:pt x="196" y="465"/>
                    </a:lnTo>
                    <a:lnTo>
                      <a:pt x="190" y="449"/>
                    </a:lnTo>
                    <a:lnTo>
                      <a:pt x="175" y="423"/>
                    </a:lnTo>
                    <a:lnTo>
                      <a:pt x="160" y="398"/>
                    </a:lnTo>
                    <a:lnTo>
                      <a:pt x="144" y="374"/>
                    </a:lnTo>
                    <a:lnTo>
                      <a:pt x="128" y="352"/>
                    </a:lnTo>
                    <a:lnTo>
                      <a:pt x="100" y="323"/>
                    </a:lnTo>
                    <a:lnTo>
                      <a:pt x="76" y="294"/>
                    </a:lnTo>
                    <a:lnTo>
                      <a:pt x="56" y="272"/>
                    </a:lnTo>
                    <a:lnTo>
                      <a:pt x="38" y="252"/>
                    </a:lnTo>
                    <a:lnTo>
                      <a:pt x="19" y="229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174"/>
                    </a:lnTo>
                    <a:lnTo>
                      <a:pt x="7" y="156"/>
                    </a:lnTo>
                    <a:lnTo>
                      <a:pt x="14" y="180"/>
                    </a:lnTo>
                    <a:lnTo>
                      <a:pt x="36" y="205"/>
                    </a:lnTo>
                    <a:lnTo>
                      <a:pt x="54" y="229"/>
                    </a:lnTo>
                    <a:lnTo>
                      <a:pt x="79" y="261"/>
                    </a:lnTo>
                    <a:lnTo>
                      <a:pt x="95" y="281"/>
                    </a:lnTo>
                    <a:lnTo>
                      <a:pt x="116" y="309"/>
                    </a:lnTo>
                    <a:lnTo>
                      <a:pt x="135" y="345"/>
                    </a:lnTo>
                    <a:lnTo>
                      <a:pt x="153" y="372"/>
                    </a:lnTo>
                    <a:lnTo>
                      <a:pt x="169" y="401"/>
                    </a:lnTo>
                    <a:lnTo>
                      <a:pt x="193" y="449"/>
                    </a:lnTo>
                    <a:lnTo>
                      <a:pt x="202" y="474"/>
                    </a:lnTo>
                    <a:lnTo>
                      <a:pt x="208" y="490"/>
                    </a:lnTo>
                    <a:lnTo>
                      <a:pt x="219" y="465"/>
                    </a:lnTo>
                    <a:lnTo>
                      <a:pt x="236" y="438"/>
                    </a:lnTo>
                    <a:lnTo>
                      <a:pt x="253" y="410"/>
                    </a:lnTo>
                    <a:lnTo>
                      <a:pt x="268" y="383"/>
                    </a:lnTo>
                    <a:lnTo>
                      <a:pt x="283" y="358"/>
                    </a:lnTo>
                    <a:lnTo>
                      <a:pt x="297" y="334"/>
                    </a:lnTo>
                    <a:lnTo>
                      <a:pt x="314" y="312"/>
                    </a:lnTo>
                    <a:lnTo>
                      <a:pt x="334" y="283"/>
                    </a:lnTo>
                    <a:lnTo>
                      <a:pt x="356" y="254"/>
                    </a:lnTo>
                    <a:lnTo>
                      <a:pt x="377" y="221"/>
                    </a:lnTo>
                    <a:lnTo>
                      <a:pt x="399" y="189"/>
                    </a:lnTo>
                    <a:lnTo>
                      <a:pt x="416" y="161"/>
                    </a:lnTo>
                    <a:lnTo>
                      <a:pt x="436" y="129"/>
                    </a:lnTo>
                    <a:lnTo>
                      <a:pt x="452" y="107"/>
                    </a:lnTo>
                    <a:lnTo>
                      <a:pt x="473" y="85"/>
                    </a:lnTo>
                    <a:lnTo>
                      <a:pt x="491" y="69"/>
                    </a:lnTo>
                    <a:lnTo>
                      <a:pt x="505" y="49"/>
                    </a:lnTo>
                    <a:lnTo>
                      <a:pt x="520" y="21"/>
                    </a:lnTo>
                    <a:lnTo>
                      <a:pt x="534" y="0"/>
                    </a:lnTo>
                    <a:lnTo>
                      <a:pt x="531" y="18"/>
                    </a:lnTo>
                    <a:lnTo>
                      <a:pt x="528" y="43"/>
                    </a:lnTo>
                    <a:lnTo>
                      <a:pt x="523" y="70"/>
                    </a:lnTo>
                    <a:lnTo>
                      <a:pt x="513" y="96"/>
                    </a:lnTo>
                    <a:lnTo>
                      <a:pt x="501" y="120"/>
                    </a:lnTo>
                    <a:lnTo>
                      <a:pt x="482" y="154"/>
                    </a:lnTo>
                    <a:lnTo>
                      <a:pt x="467" y="183"/>
                    </a:lnTo>
                    <a:lnTo>
                      <a:pt x="449" y="220"/>
                    </a:lnTo>
                    <a:lnTo>
                      <a:pt x="430" y="249"/>
                    </a:lnTo>
                    <a:lnTo>
                      <a:pt x="410" y="283"/>
                    </a:lnTo>
                    <a:lnTo>
                      <a:pt x="392" y="309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30" name="Group 8"/>
              <p:cNvGrpSpPr>
                <a:grpSpLocks/>
              </p:cNvGrpSpPr>
              <p:nvPr/>
            </p:nvGrpSpPr>
            <p:grpSpPr bwMode="auto">
              <a:xfrm>
                <a:off x="215" y="1772"/>
                <a:ext cx="1226" cy="1195"/>
                <a:chOff x="215" y="1772"/>
                <a:chExt cx="1226" cy="1195"/>
              </a:xfrm>
            </p:grpSpPr>
            <p:sp>
              <p:nvSpPr>
                <p:cNvPr id="32" name="Freeform 9"/>
                <p:cNvSpPr>
                  <a:spLocks/>
                </p:cNvSpPr>
                <p:nvPr/>
              </p:nvSpPr>
              <p:spPr bwMode="auto">
                <a:xfrm>
                  <a:off x="331" y="1772"/>
                  <a:ext cx="1110" cy="1113"/>
                </a:xfrm>
                <a:custGeom>
                  <a:avLst/>
                  <a:gdLst>
                    <a:gd name="T0" fmla="*/ 422 w 1110"/>
                    <a:gd name="T1" fmla="*/ 140 h 1113"/>
                    <a:gd name="T2" fmla="*/ 512 w 1110"/>
                    <a:gd name="T3" fmla="*/ 47 h 1113"/>
                    <a:gd name="T4" fmla="*/ 619 w 1110"/>
                    <a:gd name="T5" fmla="*/ 10 h 1113"/>
                    <a:gd name="T6" fmla="*/ 738 w 1110"/>
                    <a:gd name="T7" fmla="*/ 9 h 1113"/>
                    <a:gd name="T8" fmla="*/ 768 w 1110"/>
                    <a:gd name="T9" fmla="*/ 23 h 1113"/>
                    <a:gd name="T10" fmla="*/ 688 w 1110"/>
                    <a:gd name="T11" fmla="*/ 49 h 1113"/>
                    <a:gd name="T12" fmla="*/ 596 w 1110"/>
                    <a:gd name="T13" fmla="*/ 85 h 1113"/>
                    <a:gd name="T14" fmla="*/ 493 w 1110"/>
                    <a:gd name="T15" fmla="*/ 180 h 1113"/>
                    <a:gd name="T16" fmla="*/ 484 w 1110"/>
                    <a:gd name="T17" fmla="*/ 307 h 1113"/>
                    <a:gd name="T18" fmla="*/ 637 w 1110"/>
                    <a:gd name="T19" fmla="*/ 229 h 1113"/>
                    <a:gd name="T20" fmla="*/ 762 w 1110"/>
                    <a:gd name="T21" fmla="*/ 220 h 1113"/>
                    <a:gd name="T22" fmla="*/ 895 w 1110"/>
                    <a:gd name="T23" fmla="*/ 236 h 1113"/>
                    <a:gd name="T24" fmla="*/ 1052 w 1110"/>
                    <a:gd name="T25" fmla="*/ 260 h 1113"/>
                    <a:gd name="T26" fmla="*/ 1055 w 1110"/>
                    <a:gd name="T27" fmla="*/ 262 h 1113"/>
                    <a:gd name="T28" fmla="*/ 903 w 1110"/>
                    <a:gd name="T29" fmla="*/ 271 h 1113"/>
                    <a:gd name="T30" fmla="*/ 764 w 1110"/>
                    <a:gd name="T31" fmla="*/ 274 h 1113"/>
                    <a:gd name="T32" fmla="*/ 643 w 1110"/>
                    <a:gd name="T33" fmla="*/ 294 h 1113"/>
                    <a:gd name="T34" fmla="*/ 507 w 1110"/>
                    <a:gd name="T35" fmla="*/ 338 h 1113"/>
                    <a:gd name="T36" fmla="*/ 562 w 1110"/>
                    <a:gd name="T37" fmla="*/ 404 h 1113"/>
                    <a:gd name="T38" fmla="*/ 601 w 1110"/>
                    <a:gd name="T39" fmla="*/ 465 h 1113"/>
                    <a:gd name="T40" fmla="*/ 465 w 1110"/>
                    <a:gd name="T41" fmla="*/ 407 h 1113"/>
                    <a:gd name="T42" fmla="*/ 438 w 1110"/>
                    <a:gd name="T43" fmla="*/ 444 h 1113"/>
                    <a:gd name="T44" fmla="*/ 586 w 1110"/>
                    <a:gd name="T45" fmla="*/ 475 h 1113"/>
                    <a:gd name="T46" fmla="*/ 712 w 1110"/>
                    <a:gd name="T47" fmla="*/ 515 h 1113"/>
                    <a:gd name="T48" fmla="*/ 811 w 1110"/>
                    <a:gd name="T49" fmla="*/ 620 h 1113"/>
                    <a:gd name="T50" fmla="*/ 886 w 1110"/>
                    <a:gd name="T51" fmla="*/ 766 h 1113"/>
                    <a:gd name="T52" fmla="*/ 871 w 1110"/>
                    <a:gd name="T53" fmla="*/ 789 h 1113"/>
                    <a:gd name="T54" fmla="*/ 768 w 1110"/>
                    <a:gd name="T55" fmla="*/ 698 h 1113"/>
                    <a:gd name="T56" fmla="*/ 656 w 1110"/>
                    <a:gd name="T57" fmla="*/ 598 h 1113"/>
                    <a:gd name="T58" fmla="*/ 534 w 1110"/>
                    <a:gd name="T59" fmla="*/ 529 h 1113"/>
                    <a:gd name="T60" fmla="*/ 457 w 1110"/>
                    <a:gd name="T61" fmla="*/ 507 h 1113"/>
                    <a:gd name="T62" fmla="*/ 521 w 1110"/>
                    <a:gd name="T63" fmla="*/ 618 h 1113"/>
                    <a:gd name="T64" fmla="*/ 602 w 1110"/>
                    <a:gd name="T65" fmla="*/ 766 h 1113"/>
                    <a:gd name="T66" fmla="*/ 647 w 1110"/>
                    <a:gd name="T67" fmla="*/ 899 h 1113"/>
                    <a:gd name="T68" fmla="*/ 644 w 1110"/>
                    <a:gd name="T69" fmla="*/ 1022 h 1113"/>
                    <a:gd name="T70" fmla="*/ 587 w 1110"/>
                    <a:gd name="T71" fmla="*/ 886 h 1113"/>
                    <a:gd name="T72" fmla="*/ 526 w 1110"/>
                    <a:gd name="T73" fmla="*/ 737 h 1113"/>
                    <a:gd name="T74" fmla="*/ 458 w 1110"/>
                    <a:gd name="T75" fmla="*/ 606 h 1113"/>
                    <a:gd name="T76" fmla="*/ 397 w 1110"/>
                    <a:gd name="T77" fmla="*/ 487 h 1113"/>
                    <a:gd name="T78" fmla="*/ 291 w 1110"/>
                    <a:gd name="T79" fmla="*/ 555 h 1113"/>
                    <a:gd name="T80" fmla="*/ 204 w 1110"/>
                    <a:gd name="T81" fmla="*/ 722 h 1113"/>
                    <a:gd name="T82" fmla="*/ 130 w 1110"/>
                    <a:gd name="T83" fmla="*/ 891 h 1113"/>
                    <a:gd name="T84" fmla="*/ 47 w 1110"/>
                    <a:gd name="T85" fmla="*/ 1048 h 1113"/>
                    <a:gd name="T86" fmla="*/ 22 w 1110"/>
                    <a:gd name="T87" fmla="*/ 1030 h 1113"/>
                    <a:gd name="T88" fmla="*/ 120 w 1110"/>
                    <a:gd name="T89" fmla="*/ 833 h 1113"/>
                    <a:gd name="T90" fmla="*/ 207 w 1110"/>
                    <a:gd name="T91" fmla="*/ 678 h 1113"/>
                    <a:gd name="T92" fmla="*/ 284 w 1110"/>
                    <a:gd name="T93" fmla="*/ 529 h 1113"/>
                    <a:gd name="T94" fmla="*/ 352 w 1110"/>
                    <a:gd name="T95" fmla="*/ 411 h 1113"/>
                    <a:gd name="T96" fmla="*/ 251 w 1110"/>
                    <a:gd name="T97" fmla="*/ 272 h 1113"/>
                    <a:gd name="T98" fmla="*/ 111 w 1110"/>
                    <a:gd name="T99" fmla="*/ 196 h 1113"/>
                    <a:gd name="T100" fmla="*/ 52 w 1110"/>
                    <a:gd name="T101" fmla="*/ 156 h 1113"/>
                    <a:gd name="T102" fmla="*/ 159 w 1110"/>
                    <a:gd name="T103" fmla="*/ 200 h 1113"/>
                    <a:gd name="T104" fmla="*/ 309 w 1110"/>
                    <a:gd name="T105" fmla="*/ 296 h 111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10" h="1113">
                      <a:moveTo>
                        <a:pt x="349" y="283"/>
                      </a:moveTo>
                      <a:lnTo>
                        <a:pt x="358" y="256"/>
                      </a:lnTo>
                      <a:lnTo>
                        <a:pt x="371" y="225"/>
                      </a:lnTo>
                      <a:lnTo>
                        <a:pt x="386" y="194"/>
                      </a:lnTo>
                      <a:lnTo>
                        <a:pt x="404" y="167"/>
                      </a:lnTo>
                      <a:lnTo>
                        <a:pt x="422" y="140"/>
                      </a:lnTo>
                      <a:lnTo>
                        <a:pt x="435" y="120"/>
                      </a:lnTo>
                      <a:lnTo>
                        <a:pt x="450" y="101"/>
                      </a:lnTo>
                      <a:lnTo>
                        <a:pt x="466" y="85"/>
                      </a:lnTo>
                      <a:lnTo>
                        <a:pt x="481" y="70"/>
                      </a:lnTo>
                      <a:lnTo>
                        <a:pt x="495" y="58"/>
                      </a:lnTo>
                      <a:lnTo>
                        <a:pt x="512" y="47"/>
                      </a:lnTo>
                      <a:lnTo>
                        <a:pt x="527" y="36"/>
                      </a:lnTo>
                      <a:lnTo>
                        <a:pt x="543" y="29"/>
                      </a:lnTo>
                      <a:lnTo>
                        <a:pt x="562" y="23"/>
                      </a:lnTo>
                      <a:lnTo>
                        <a:pt x="582" y="18"/>
                      </a:lnTo>
                      <a:lnTo>
                        <a:pt x="600" y="12"/>
                      </a:lnTo>
                      <a:lnTo>
                        <a:pt x="619" y="10"/>
                      </a:lnTo>
                      <a:lnTo>
                        <a:pt x="638" y="9"/>
                      </a:lnTo>
                      <a:lnTo>
                        <a:pt x="658" y="7"/>
                      </a:lnTo>
                      <a:lnTo>
                        <a:pt x="684" y="3"/>
                      </a:lnTo>
                      <a:lnTo>
                        <a:pt x="703" y="7"/>
                      </a:lnTo>
                      <a:lnTo>
                        <a:pt x="721" y="9"/>
                      </a:lnTo>
                      <a:lnTo>
                        <a:pt x="738" y="9"/>
                      </a:lnTo>
                      <a:lnTo>
                        <a:pt x="755" y="7"/>
                      </a:lnTo>
                      <a:lnTo>
                        <a:pt x="775" y="3"/>
                      </a:lnTo>
                      <a:lnTo>
                        <a:pt x="795" y="0"/>
                      </a:lnTo>
                      <a:lnTo>
                        <a:pt x="785" y="7"/>
                      </a:lnTo>
                      <a:lnTo>
                        <a:pt x="775" y="14"/>
                      </a:lnTo>
                      <a:lnTo>
                        <a:pt x="768" y="23"/>
                      </a:lnTo>
                      <a:lnTo>
                        <a:pt x="760" y="34"/>
                      </a:lnTo>
                      <a:lnTo>
                        <a:pt x="746" y="34"/>
                      </a:lnTo>
                      <a:lnTo>
                        <a:pt x="729" y="36"/>
                      </a:lnTo>
                      <a:lnTo>
                        <a:pt x="717" y="40"/>
                      </a:lnTo>
                      <a:lnTo>
                        <a:pt x="703" y="45"/>
                      </a:lnTo>
                      <a:lnTo>
                        <a:pt x="688" y="49"/>
                      </a:lnTo>
                      <a:lnTo>
                        <a:pt x="674" y="52"/>
                      </a:lnTo>
                      <a:lnTo>
                        <a:pt x="658" y="58"/>
                      </a:lnTo>
                      <a:lnTo>
                        <a:pt x="643" y="63"/>
                      </a:lnTo>
                      <a:lnTo>
                        <a:pt x="626" y="70"/>
                      </a:lnTo>
                      <a:lnTo>
                        <a:pt x="611" y="78"/>
                      </a:lnTo>
                      <a:lnTo>
                        <a:pt x="596" y="85"/>
                      </a:lnTo>
                      <a:lnTo>
                        <a:pt x="578" y="96"/>
                      </a:lnTo>
                      <a:lnTo>
                        <a:pt x="562" y="107"/>
                      </a:lnTo>
                      <a:lnTo>
                        <a:pt x="544" y="120"/>
                      </a:lnTo>
                      <a:lnTo>
                        <a:pt x="527" y="134"/>
                      </a:lnTo>
                      <a:lnTo>
                        <a:pt x="508" y="156"/>
                      </a:lnTo>
                      <a:lnTo>
                        <a:pt x="493" y="180"/>
                      </a:lnTo>
                      <a:lnTo>
                        <a:pt x="477" y="211"/>
                      </a:lnTo>
                      <a:lnTo>
                        <a:pt x="459" y="251"/>
                      </a:lnTo>
                      <a:lnTo>
                        <a:pt x="442" y="294"/>
                      </a:lnTo>
                      <a:lnTo>
                        <a:pt x="422" y="347"/>
                      </a:lnTo>
                      <a:lnTo>
                        <a:pt x="456" y="325"/>
                      </a:lnTo>
                      <a:lnTo>
                        <a:pt x="484" y="307"/>
                      </a:lnTo>
                      <a:lnTo>
                        <a:pt x="522" y="282"/>
                      </a:lnTo>
                      <a:lnTo>
                        <a:pt x="562" y="256"/>
                      </a:lnTo>
                      <a:lnTo>
                        <a:pt x="578" y="251"/>
                      </a:lnTo>
                      <a:lnTo>
                        <a:pt x="596" y="242"/>
                      </a:lnTo>
                      <a:lnTo>
                        <a:pt x="615" y="236"/>
                      </a:lnTo>
                      <a:lnTo>
                        <a:pt x="637" y="229"/>
                      </a:lnTo>
                      <a:lnTo>
                        <a:pt x="660" y="223"/>
                      </a:lnTo>
                      <a:lnTo>
                        <a:pt x="680" y="222"/>
                      </a:lnTo>
                      <a:lnTo>
                        <a:pt x="697" y="220"/>
                      </a:lnTo>
                      <a:lnTo>
                        <a:pt x="722" y="216"/>
                      </a:lnTo>
                      <a:lnTo>
                        <a:pt x="744" y="218"/>
                      </a:lnTo>
                      <a:lnTo>
                        <a:pt x="762" y="220"/>
                      </a:lnTo>
                      <a:lnTo>
                        <a:pt x="786" y="223"/>
                      </a:lnTo>
                      <a:lnTo>
                        <a:pt x="808" y="225"/>
                      </a:lnTo>
                      <a:lnTo>
                        <a:pt x="829" y="227"/>
                      </a:lnTo>
                      <a:lnTo>
                        <a:pt x="851" y="231"/>
                      </a:lnTo>
                      <a:lnTo>
                        <a:pt x="872" y="232"/>
                      </a:lnTo>
                      <a:lnTo>
                        <a:pt x="895" y="236"/>
                      </a:lnTo>
                      <a:lnTo>
                        <a:pt x="917" y="238"/>
                      </a:lnTo>
                      <a:lnTo>
                        <a:pt x="939" y="242"/>
                      </a:lnTo>
                      <a:lnTo>
                        <a:pt x="964" y="245"/>
                      </a:lnTo>
                      <a:lnTo>
                        <a:pt x="990" y="249"/>
                      </a:lnTo>
                      <a:lnTo>
                        <a:pt x="1014" y="252"/>
                      </a:lnTo>
                      <a:lnTo>
                        <a:pt x="1052" y="260"/>
                      </a:lnTo>
                      <a:lnTo>
                        <a:pt x="1066" y="258"/>
                      </a:lnTo>
                      <a:lnTo>
                        <a:pt x="1075" y="260"/>
                      </a:lnTo>
                      <a:lnTo>
                        <a:pt x="1087" y="265"/>
                      </a:lnTo>
                      <a:lnTo>
                        <a:pt x="1109" y="274"/>
                      </a:lnTo>
                      <a:lnTo>
                        <a:pt x="1071" y="265"/>
                      </a:lnTo>
                      <a:lnTo>
                        <a:pt x="1055" y="262"/>
                      </a:lnTo>
                      <a:lnTo>
                        <a:pt x="1038" y="262"/>
                      </a:lnTo>
                      <a:lnTo>
                        <a:pt x="1005" y="265"/>
                      </a:lnTo>
                      <a:lnTo>
                        <a:pt x="982" y="267"/>
                      </a:lnTo>
                      <a:lnTo>
                        <a:pt x="952" y="269"/>
                      </a:lnTo>
                      <a:lnTo>
                        <a:pt x="927" y="269"/>
                      </a:lnTo>
                      <a:lnTo>
                        <a:pt x="903" y="271"/>
                      </a:lnTo>
                      <a:lnTo>
                        <a:pt x="880" y="272"/>
                      </a:lnTo>
                      <a:lnTo>
                        <a:pt x="859" y="269"/>
                      </a:lnTo>
                      <a:lnTo>
                        <a:pt x="834" y="267"/>
                      </a:lnTo>
                      <a:lnTo>
                        <a:pt x="808" y="269"/>
                      </a:lnTo>
                      <a:lnTo>
                        <a:pt x="785" y="272"/>
                      </a:lnTo>
                      <a:lnTo>
                        <a:pt x="764" y="274"/>
                      </a:lnTo>
                      <a:lnTo>
                        <a:pt x="740" y="276"/>
                      </a:lnTo>
                      <a:lnTo>
                        <a:pt x="722" y="276"/>
                      </a:lnTo>
                      <a:lnTo>
                        <a:pt x="699" y="278"/>
                      </a:lnTo>
                      <a:lnTo>
                        <a:pt x="680" y="283"/>
                      </a:lnTo>
                      <a:lnTo>
                        <a:pt x="661" y="289"/>
                      </a:lnTo>
                      <a:lnTo>
                        <a:pt x="643" y="294"/>
                      </a:lnTo>
                      <a:lnTo>
                        <a:pt x="623" y="300"/>
                      </a:lnTo>
                      <a:lnTo>
                        <a:pt x="602" y="307"/>
                      </a:lnTo>
                      <a:lnTo>
                        <a:pt x="580" y="314"/>
                      </a:lnTo>
                      <a:lnTo>
                        <a:pt x="562" y="320"/>
                      </a:lnTo>
                      <a:lnTo>
                        <a:pt x="527" y="333"/>
                      </a:lnTo>
                      <a:lnTo>
                        <a:pt x="507" y="338"/>
                      </a:lnTo>
                      <a:lnTo>
                        <a:pt x="477" y="354"/>
                      </a:lnTo>
                      <a:lnTo>
                        <a:pt x="435" y="376"/>
                      </a:lnTo>
                      <a:lnTo>
                        <a:pt x="479" y="382"/>
                      </a:lnTo>
                      <a:lnTo>
                        <a:pt x="528" y="385"/>
                      </a:lnTo>
                      <a:lnTo>
                        <a:pt x="538" y="387"/>
                      </a:lnTo>
                      <a:lnTo>
                        <a:pt x="562" y="404"/>
                      </a:lnTo>
                      <a:lnTo>
                        <a:pt x="577" y="413"/>
                      </a:lnTo>
                      <a:lnTo>
                        <a:pt x="592" y="422"/>
                      </a:lnTo>
                      <a:lnTo>
                        <a:pt x="594" y="427"/>
                      </a:lnTo>
                      <a:lnTo>
                        <a:pt x="602" y="447"/>
                      </a:lnTo>
                      <a:lnTo>
                        <a:pt x="619" y="478"/>
                      </a:lnTo>
                      <a:lnTo>
                        <a:pt x="601" y="465"/>
                      </a:lnTo>
                      <a:lnTo>
                        <a:pt x="580" y="449"/>
                      </a:lnTo>
                      <a:lnTo>
                        <a:pt x="562" y="442"/>
                      </a:lnTo>
                      <a:lnTo>
                        <a:pt x="528" y="431"/>
                      </a:lnTo>
                      <a:lnTo>
                        <a:pt x="503" y="422"/>
                      </a:lnTo>
                      <a:lnTo>
                        <a:pt x="479" y="413"/>
                      </a:lnTo>
                      <a:lnTo>
                        <a:pt x="465" y="407"/>
                      </a:lnTo>
                      <a:lnTo>
                        <a:pt x="436" y="413"/>
                      </a:lnTo>
                      <a:lnTo>
                        <a:pt x="417" y="416"/>
                      </a:lnTo>
                      <a:lnTo>
                        <a:pt x="393" y="422"/>
                      </a:lnTo>
                      <a:lnTo>
                        <a:pt x="405" y="427"/>
                      </a:lnTo>
                      <a:lnTo>
                        <a:pt x="420" y="433"/>
                      </a:lnTo>
                      <a:lnTo>
                        <a:pt x="438" y="444"/>
                      </a:lnTo>
                      <a:lnTo>
                        <a:pt x="459" y="442"/>
                      </a:lnTo>
                      <a:lnTo>
                        <a:pt x="494" y="444"/>
                      </a:lnTo>
                      <a:lnTo>
                        <a:pt x="514" y="449"/>
                      </a:lnTo>
                      <a:lnTo>
                        <a:pt x="543" y="458"/>
                      </a:lnTo>
                      <a:lnTo>
                        <a:pt x="562" y="467"/>
                      </a:lnTo>
                      <a:lnTo>
                        <a:pt x="586" y="475"/>
                      </a:lnTo>
                      <a:lnTo>
                        <a:pt x="612" y="484"/>
                      </a:lnTo>
                      <a:lnTo>
                        <a:pt x="636" y="493"/>
                      </a:lnTo>
                      <a:lnTo>
                        <a:pt x="656" y="496"/>
                      </a:lnTo>
                      <a:lnTo>
                        <a:pt x="674" y="500"/>
                      </a:lnTo>
                      <a:lnTo>
                        <a:pt x="691" y="507"/>
                      </a:lnTo>
                      <a:lnTo>
                        <a:pt x="712" y="515"/>
                      </a:lnTo>
                      <a:lnTo>
                        <a:pt x="735" y="527"/>
                      </a:lnTo>
                      <a:lnTo>
                        <a:pt x="756" y="540"/>
                      </a:lnTo>
                      <a:lnTo>
                        <a:pt x="766" y="551"/>
                      </a:lnTo>
                      <a:lnTo>
                        <a:pt x="780" y="573"/>
                      </a:lnTo>
                      <a:lnTo>
                        <a:pt x="799" y="598"/>
                      </a:lnTo>
                      <a:lnTo>
                        <a:pt x="811" y="620"/>
                      </a:lnTo>
                      <a:lnTo>
                        <a:pt x="824" y="644"/>
                      </a:lnTo>
                      <a:lnTo>
                        <a:pt x="836" y="667"/>
                      </a:lnTo>
                      <a:lnTo>
                        <a:pt x="848" y="691"/>
                      </a:lnTo>
                      <a:lnTo>
                        <a:pt x="859" y="713"/>
                      </a:lnTo>
                      <a:lnTo>
                        <a:pt x="872" y="737"/>
                      </a:lnTo>
                      <a:lnTo>
                        <a:pt x="886" y="766"/>
                      </a:lnTo>
                      <a:lnTo>
                        <a:pt x="900" y="793"/>
                      </a:lnTo>
                      <a:lnTo>
                        <a:pt x="913" y="817"/>
                      </a:lnTo>
                      <a:lnTo>
                        <a:pt x="931" y="842"/>
                      </a:lnTo>
                      <a:lnTo>
                        <a:pt x="908" y="820"/>
                      </a:lnTo>
                      <a:lnTo>
                        <a:pt x="892" y="808"/>
                      </a:lnTo>
                      <a:lnTo>
                        <a:pt x="871" y="789"/>
                      </a:lnTo>
                      <a:lnTo>
                        <a:pt x="851" y="771"/>
                      </a:lnTo>
                      <a:lnTo>
                        <a:pt x="834" y="753"/>
                      </a:lnTo>
                      <a:lnTo>
                        <a:pt x="817" y="738"/>
                      </a:lnTo>
                      <a:lnTo>
                        <a:pt x="802" y="726"/>
                      </a:lnTo>
                      <a:lnTo>
                        <a:pt x="786" y="713"/>
                      </a:lnTo>
                      <a:lnTo>
                        <a:pt x="768" y="698"/>
                      </a:lnTo>
                      <a:lnTo>
                        <a:pt x="752" y="686"/>
                      </a:lnTo>
                      <a:lnTo>
                        <a:pt x="736" y="671"/>
                      </a:lnTo>
                      <a:lnTo>
                        <a:pt x="717" y="655"/>
                      </a:lnTo>
                      <a:lnTo>
                        <a:pt x="697" y="636"/>
                      </a:lnTo>
                      <a:lnTo>
                        <a:pt x="676" y="616"/>
                      </a:lnTo>
                      <a:lnTo>
                        <a:pt x="656" y="598"/>
                      </a:lnTo>
                      <a:lnTo>
                        <a:pt x="638" y="584"/>
                      </a:lnTo>
                      <a:lnTo>
                        <a:pt x="620" y="569"/>
                      </a:lnTo>
                      <a:lnTo>
                        <a:pt x="599" y="556"/>
                      </a:lnTo>
                      <a:lnTo>
                        <a:pt x="580" y="547"/>
                      </a:lnTo>
                      <a:lnTo>
                        <a:pt x="562" y="538"/>
                      </a:lnTo>
                      <a:lnTo>
                        <a:pt x="534" y="529"/>
                      </a:lnTo>
                      <a:lnTo>
                        <a:pt x="509" y="520"/>
                      </a:lnTo>
                      <a:lnTo>
                        <a:pt x="491" y="513"/>
                      </a:lnTo>
                      <a:lnTo>
                        <a:pt x="471" y="505"/>
                      </a:lnTo>
                      <a:lnTo>
                        <a:pt x="442" y="487"/>
                      </a:lnTo>
                      <a:lnTo>
                        <a:pt x="414" y="471"/>
                      </a:lnTo>
                      <a:lnTo>
                        <a:pt x="457" y="507"/>
                      </a:lnTo>
                      <a:lnTo>
                        <a:pt x="461" y="515"/>
                      </a:lnTo>
                      <a:lnTo>
                        <a:pt x="471" y="531"/>
                      </a:lnTo>
                      <a:lnTo>
                        <a:pt x="482" y="549"/>
                      </a:lnTo>
                      <a:lnTo>
                        <a:pt x="494" y="573"/>
                      </a:lnTo>
                      <a:lnTo>
                        <a:pt x="508" y="595"/>
                      </a:lnTo>
                      <a:lnTo>
                        <a:pt x="521" y="618"/>
                      </a:lnTo>
                      <a:lnTo>
                        <a:pt x="537" y="644"/>
                      </a:lnTo>
                      <a:lnTo>
                        <a:pt x="549" y="666"/>
                      </a:lnTo>
                      <a:lnTo>
                        <a:pt x="562" y="686"/>
                      </a:lnTo>
                      <a:lnTo>
                        <a:pt x="574" y="709"/>
                      </a:lnTo>
                      <a:lnTo>
                        <a:pt x="589" y="740"/>
                      </a:lnTo>
                      <a:lnTo>
                        <a:pt x="602" y="766"/>
                      </a:lnTo>
                      <a:lnTo>
                        <a:pt x="613" y="786"/>
                      </a:lnTo>
                      <a:lnTo>
                        <a:pt x="623" y="809"/>
                      </a:lnTo>
                      <a:lnTo>
                        <a:pt x="632" y="833"/>
                      </a:lnTo>
                      <a:lnTo>
                        <a:pt x="638" y="857"/>
                      </a:lnTo>
                      <a:lnTo>
                        <a:pt x="643" y="873"/>
                      </a:lnTo>
                      <a:lnTo>
                        <a:pt x="647" y="899"/>
                      </a:lnTo>
                      <a:lnTo>
                        <a:pt x="649" y="930"/>
                      </a:lnTo>
                      <a:lnTo>
                        <a:pt x="651" y="960"/>
                      </a:lnTo>
                      <a:lnTo>
                        <a:pt x="656" y="993"/>
                      </a:lnTo>
                      <a:lnTo>
                        <a:pt x="660" y="1022"/>
                      </a:lnTo>
                      <a:lnTo>
                        <a:pt x="662" y="1055"/>
                      </a:lnTo>
                      <a:lnTo>
                        <a:pt x="644" y="1022"/>
                      </a:lnTo>
                      <a:lnTo>
                        <a:pt x="631" y="1002"/>
                      </a:lnTo>
                      <a:lnTo>
                        <a:pt x="619" y="980"/>
                      </a:lnTo>
                      <a:lnTo>
                        <a:pt x="611" y="962"/>
                      </a:lnTo>
                      <a:lnTo>
                        <a:pt x="602" y="940"/>
                      </a:lnTo>
                      <a:lnTo>
                        <a:pt x="596" y="915"/>
                      </a:lnTo>
                      <a:lnTo>
                        <a:pt x="587" y="886"/>
                      </a:lnTo>
                      <a:lnTo>
                        <a:pt x="577" y="859"/>
                      </a:lnTo>
                      <a:lnTo>
                        <a:pt x="568" y="829"/>
                      </a:lnTo>
                      <a:lnTo>
                        <a:pt x="559" y="804"/>
                      </a:lnTo>
                      <a:lnTo>
                        <a:pt x="549" y="778"/>
                      </a:lnTo>
                      <a:lnTo>
                        <a:pt x="537" y="757"/>
                      </a:lnTo>
                      <a:lnTo>
                        <a:pt x="526" y="737"/>
                      </a:lnTo>
                      <a:lnTo>
                        <a:pt x="512" y="713"/>
                      </a:lnTo>
                      <a:lnTo>
                        <a:pt x="495" y="689"/>
                      </a:lnTo>
                      <a:lnTo>
                        <a:pt x="483" y="671"/>
                      </a:lnTo>
                      <a:lnTo>
                        <a:pt x="470" y="651"/>
                      </a:lnTo>
                      <a:lnTo>
                        <a:pt x="467" y="633"/>
                      </a:lnTo>
                      <a:lnTo>
                        <a:pt x="458" y="606"/>
                      </a:lnTo>
                      <a:lnTo>
                        <a:pt x="448" y="584"/>
                      </a:lnTo>
                      <a:lnTo>
                        <a:pt x="441" y="560"/>
                      </a:lnTo>
                      <a:lnTo>
                        <a:pt x="435" y="551"/>
                      </a:lnTo>
                      <a:lnTo>
                        <a:pt x="419" y="529"/>
                      </a:lnTo>
                      <a:lnTo>
                        <a:pt x="408" y="507"/>
                      </a:lnTo>
                      <a:lnTo>
                        <a:pt x="397" y="487"/>
                      </a:lnTo>
                      <a:lnTo>
                        <a:pt x="386" y="467"/>
                      </a:lnTo>
                      <a:lnTo>
                        <a:pt x="366" y="478"/>
                      </a:lnTo>
                      <a:lnTo>
                        <a:pt x="347" y="495"/>
                      </a:lnTo>
                      <a:lnTo>
                        <a:pt x="327" y="516"/>
                      </a:lnTo>
                      <a:lnTo>
                        <a:pt x="306" y="536"/>
                      </a:lnTo>
                      <a:lnTo>
                        <a:pt x="291" y="555"/>
                      </a:lnTo>
                      <a:lnTo>
                        <a:pt x="278" y="576"/>
                      </a:lnTo>
                      <a:lnTo>
                        <a:pt x="263" y="604"/>
                      </a:lnTo>
                      <a:lnTo>
                        <a:pt x="247" y="636"/>
                      </a:lnTo>
                      <a:lnTo>
                        <a:pt x="232" y="662"/>
                      </a:lnTo>
                      <a:lnTo>
                        <a:pt x="216" y="693"/>
                      </a:lnTo>
                      <a:lnTo>
                        <a:pt x="204" y="722"/>
                      </a:lnTo>
                      <a:lnTo>
                        <a:pt x="192" y="748"/>
                      </a:lnTo>
                      <a:lnTo>
                        <a:pt x="180" y="773"/>
                      </a:lnTo>
                      <a:lnTo>
                        <a:pt x="169" y="800"/>
                      </a:lnTo>
                      <a:lnTo>
                        <a:pt x="157" y="829"/>
                      </a:lnTo>
                      <a:lnTo>
                        <a:pt x="146" y="859"/>
                      </a:lnTo>
                      <a:lnTo>
                        <a:pt x="130" y="891"/>
                      </a:lnTo>
                      <a:lnTo>
                        <a:pt x="115" y="924"/>
                      </a:lnTo>
                      <a:lnTo>
                        <a:pt x="97" y="959"/>
                      </a:lnTo>
                      <a:lnTo>
                        <a:pt x="83" y="990"/>
                      </a:lnTo>
                      <a:lnTo>
                        <a:pt x="72" y="1008"/>
                      </a:lnTo>
                      <a:lnTo>
                        <a:pt x="60" y="1028"/>
                      </a:lnTo>
                      <a:lnTo>
                        <a:pt x="47" y="1048"/>
                      </a:lnTo>
                      <a:lnTo>
                        <a:pt x="33" y="1068"/>
                      </a:lnTo>
                      <a:lnTo>
                        <a:pt x="19" y="1086"/>
                      </a:lnTo>
                      <a:lnTo>
                        <a:pt x="0" y="1112"/>
                      </a:lnTo>
                      <a:lnTo>
                        <a:pt x="7" y="1081"/>
                      </a:lnTo>
                      <a:lnTo>
                        <a:pt x="13" y="1057"/>
                      </a:lnTo>
                      <a:lnTo>
                        <a:pt x="22" y="1030"/>
                      </a:lnTo>
                      <a:lnTo>
                        <a:pt x="33" y="1008"/>
                      </a:lnTo>
                      <a:lnTo>
                        <a:pt x="51" y="973"/>
                      </a:lnTo>
                      <a:lnTo>
                        <a:pt x="69" y="939"/>
                      </a:lnTo>
                      <a:lnTo>
                        <a:pt x="89" y="899"/>
                      </a:lnTo>
                      <a:lnTo>
                        <a:pt x="105" y="864"/>
                      </a:lnTo>
                      <a:lnTo>
                        <a:pt x="120" y="833"/>
                      </a:lnTo>
                      <a:lnTo>
                        <a:pt x="137" y="804"/>
                      </a:lnTo>
                      <a:lnTo>
                        <a:pt x="149" y="778"/>
                      </a:lnTo>
                      <a:lnTo>
                        <a:pt x="163" y="753"/>
                      </a:lnTo>
                      <a:lnTo>
                        <a:pt x="175" y="733"/>
                      </a:lnTo>
                      <a:lnTo>
                        <a:pt x="192" y="706"/>
                      </a:lnTo>
                      <a:lnTo>
                        <a:pt x="207" y="678"/>
                      </a:lnTo>
                      <a:lnTo>
                        <a:pt x="223" y="651"/>
                      </a:lnTo>
                      <a:lnTo>
                        <a:pt x="241" y="622"/>
                      </a:lnTo>
                      <a:lnTo>
                        <a:pt x="254" y="596"/>
                      </a:lnTo>
                      <a:lnTo>
                        <a:pt x="266" y="571"/>
                      </a:lnTo>
                      <a:lnTo>
                        <a:pt x="278" y="547"/>
                      </a:lnTo>
                      <a:lnTo>
                        <a:pt x="284" y="529"/>
                      </a:lnTo>
                      <a:lnTo>
                        <a:pt x="290" y="511"/>
                      </a:lnTo>
                      <a:lnTo>
                        <a:pt x="298" y="493"/>
                      </a:lnTo>
                      <a:lnTo>
                        <a:pt x="309" y="475"/>
                      </a:lnTo>
                      <a:lnTo>
                        <a:pt x="325" y="451"/>
                      </a:lnTo>
                      <a:lnTo>
                        <a:pt x="339" y="427"/>
                      </a:lnTo>
                      <a:lnTo>
                        <a:pt x="352" y="411"/>
                      </a:lnTo>
                      <a:lnTo>
                        <a:pt x="362" y="391"/>
                      </a:lnTo>
                      <a:lnTo>
                        <a:pt x="358" y="373"/>
                      </a:lnTo>
                      <a:lnTo>
                        <a:pt x="352" y="345"/>
                      </a:lnTo>
                      <a:lnTo>
                        <a:pt x="321" y="333"/>
                      </a:lnTo>
                      <a:lnTo>
                        <a:pt x="287" y="302"/>
                      </a:lnTo>
                      <a:lnTo>
                        <a:pt x="251" y="272"/>
                      </a:lnTo>
                      <a:lnTo>
                        <a:pt x="232" y="256"/>
                      </a:lnTo>
                      <a:lnTo>
                        <a:pt x="217" y="243"/>
                      </a:lnTo>
                      <a:lnTo>
                        <a:pt x="189" y="229"/>
                      </a:lnTo>
                      <a:lnTo>
                        <a:pt x="162" y="216"/>
                      </a:lnTo>
                      <a:lnTo>
                        <a:pt x="132" y="205"/>
                      </a:lnTo>
                      <a:lnTo>
                        <a:pt x="111" y="196"/>
                      </a:lnTo>
                      <a:lnTo>
                        <a:pt x="84" y="183"/>
                      </a:lnTo>
                      <a:lnTo>
                        <a:pt x="62" y="174"/>
                      </a:lnTo>
                      <a:lnTo>
                        <a:pt x="39" y="169"/>
                      </a:lnTo>
                      <a:lnTo>
                        <a:pt x="20" y="161"/>
                      </a:lnTo>
                      <a:lnTo>
                        <a:pt x="38" y="160"/>
                      </a:lnTo>
                      <a:lnTo>
                        <a:pt x="52" y="156"/>
                      </a:lnTo>
                      <a:lnTo>
                        <a:pt x="63" y="154"/>
                      </a:lnTo>
                      <a:lnTo>
                        <a:pt x="75" y="152"/>
                      </a:lnTo>
                      <a:lnTo>
                        <a:pt x="87" y="154"/>
                      </a:lnTo>
                      <a:lnTo>
                        <a:pt x="114" y="169"/>
                      </a:lnTo>
                      <a:lnTo>
                        <a:pt x="136" y="183"/>
                      </a:lnTo>
                      <a:lnTo>
                        <a:pt x="159" y="200"/>
                      </a:lnTo>
                      <a:lnTo>
                        <a:pt x="183" y="216"/>
                      </a:lnTo>
                      <a:lnTo>
                        <a:pt x="212" y="234"/>
                      </a:lnTo>
                      <a:lnTo>
                        <a:pt x="236" y="252"/>
                      </a:lnTo>
                      <a:lnTo>
                        <a:pt x="256" y="265"/>
                      </a:lnTo>
                      <a:lnTo>
                        <a:pt x="291" y="287"/>
                      </a:lnTo>
                      <a:lnTo>
                        <a:pt x="309" y="296"/>
                      </a:lnTo>
                      <a:lnTo>
                        <a:pt x="323" y="293"/>
                      </a:lnTo>
                      <a:lnTo>
                        <a:pt x="336" y="289"/>
                      </a:lnTo>
                      <a:lnTo>
                        <a:pt x="349" y="283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3" name="Freeform 10"/>
                <p:cNvSpPr>
                  <a:spLocks/>
                </p:cNvSpPr>
                <p:nvPr/>
              </p:nvSpPr>
              <p:spPr bwMode="auto">
                <a:xfrm>
                  <a:off x="709" y="2342"/>
                  <a:ext cx="99" cy="625"/>
                </a:xfrm>
                <a:custGeom>
                  <a:avLst/>
                  <a:gdLst>
                    <a:gd name="T0" fmla="*/ 53 w 99"/>
                    <a:gd name="T1" fmla="*/ 0 h 625"/>
                    <a:gd name="T2" fmla="*/ 64 w 99"/>
                    <a:gd name="T3" fmla="*/ 30 h 625"/>
                    <a:gd name="T4" fmla="*/ 72 w 99"/>
                    <a:gd name="T5" fmla="*/ 50 h 625"/>
                    <a:gd name="T6" fmla="*/ 88 w 99"/>
                    <a:gd name="T7" fmla="*/ 80 h 625"/>
                    <a:gd name="T8" fmla="*/ 93 w 99"/>
                    <a:gd name="T9" fmla="*/ 107 h 625"/>
                    <a:gd name="T10" fmla="*/ 96 w 99"/>
                    <a:gd name="T11" fmla="*/ 141 h 625"/>
                    <a:gd name="T12" fmla="*/ 96 w 99"/>
                    <a:gd name="T13" fmla="*/ 183 h 625"/>
                    <a:gd name="T14" fmla="*/ 98 w 99"/>
                    <a:gd name="T15" fmla="*/ 211 h 625"/>
                    <a:gd name="T16" fmla="*/ 96 w 99"/>
                    <a:gd name="T17" fmla="*/ 243 h 625"/>
                    <a:gd name="T18" fmla="*/ 93 w 99"/>
                    <a:gd name="T19" fmla="*/ 281 h 625"/>
                    <a:gd name="T20" fmla="*/ 89 w 99"/>
                    <a:gd name="T21" fmla="*/ 316 h 625"/>
                    <a:gd name="T22" fmla="*/ 82 w 99"/>
                    <a:gd name="T23" fmla="*/ 369 h 625"/>
                    <a:gd name="T24" fmla="*/ 75 w 99"/>
                    <a:gd name="T25" fmla="*/ 396 h 625"/>
                    <a:gd name="T26" fmla="*/ 63 w 99"/>
                    <a:gd name="T27" fmla="*/ 431 h 625"/>
                    <a:gd name="T28" fmla="*/ 46 w 99"/>
                    <a:gd name="T29" fmla="*/ 469 h 625"/>
                    <a:gd name="T30" fmla="*/ 33 w 99"/>
                    <a:gd name="T31" fmla="*/ 505 h 625"/>
                    <a:gd name="T32" fmla="*/ 20 w 99"/>
                    <a:gd name="T33" fmla="*/ 538 h 625"/>
                    <a:gd name="T34" fmla="*/ 9 w 99"/>
                    <a:gd name="T35" fmla="*/ 567 h 625"/>
                    <a:gd name="T36" fmla="*/ 0 w 99"/>
                    <a:gd name="T37" fmla="*/ 624 h 625"/>
                    <a:gd name="T38" fmla="*/ 4 w 99"/>
                    <a:gd name="T39" fmla="*/ 567 h 625"/>
                    <a:gd name="T40" fmla="*/ 8 w 99"/>
                    <a:gd name="T41" fmla="*/ 527 h 625"/>
                    <a:gd name="T42" fmla="*/ 10 w 99"/>
                    <a:gd name="T43" fmla="*/ 491 h 625"/>
                    <a:gd name="T44" fmla="*/ 13 w 99"/>
                    <a:gd name="T45" fmla="*/ 452 h 625"/>
                    <a:gd name="T46" fmla="*/ 19 w 99"/>
                    <a:gd name="T47" fmla="*/ 405 h 625"/>
                    <a:gd name="T48" fmla="*/ 26 w 99"/>
                    <a:gd name="T49" fmla="*/ 369 h 625"/>
                    <a:gd name="T50" fmla="*/ 33 w 99"/>
                    <a:gd name="T51" fmla="*/ 334 h 625"/>
                    <a:gd name="T52" fmla="*/ 40 w 99"/>
                    <a:gd name="T53" fmla="*/ 303 h 625"/>
                    <a:gd name="T54" fmla="*/ 46 w 99"/>
                    <a:gd name="T55" fmla="*/ 269 h 625"/>
                    <a:gd name="T56" fmla="*/ 53 w 99"/>
                    <a:gd name="T57" fmla="*/ 234 h 625"/>
                    <a:gd name="T58" fmla="*/ 57 w 99"/>
                    <a:gd name="T59" fmla="*/ 200 h 625"/>
                    <a:gd name="T60" fmla="*/ 59 w 99"/>
                    <a:gd name="T61" fmla="*/ 171 h 625"/>
                    <a:gd name="T62" fmla="*/ 62 w 99"/>
                    <a:gd name="T63" fmla="*/ 136 h 625"/>
                    <a:gd name="T64" fmla="*/ 62 w 99"/>
                    <a:gd name="T65" fmla="*/ 98 h 625"/>
                    <a:gd name="T66" fmla="*/ 62 w 99"/>
                    <a:gd name="T67" fmla="*/ 50 h 625"/>
                    <a:gd name="T68" fmla="*/ 58 w 99"/>
                    <a:gd name="T69" fmla="*/ 29 h 625"/>
                    <a:gd name="T70" fmla="*/ 53 w 99"/>
                    <a:gd name="T71" fmla="*/ 0 h 6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99" h="625">
                      <a:moveTo>
                        <a:pt x="53" y="0"/>
                      </a:moveTo>
                      <a:lnTo>
                        <a:pt x="64" y="30"/>
                      </a:lnTo>
                      <a:lnTo>
                        <a:pt x="72" y="50"/>
                      </a:lnTo>
                      <a:lnTo>
                        <a:pt x="88" y="80"/>
                      </a:lnTo>
                      <a:lnTo>
                        <a:pt x="93" y="107"/>
                      </a:lnTo>
                      <a:lnTo>
                        <a:pt x="96" y="141"/>
                      </a:lnTo>
                      <a:lnTo>
                        <a:pt x="96" y="183"/>
                      </a:lnTo>
                      <a:lnTo>
                        <a:pt x="98" y="211"/>
                      </a:lnTo>
                      <a:lnTo>
                        <a:pt x="96" y="243"/>
                      </a:lnTo>
                      <a:lnTo>
                        <a:pt x="93" y="281"/>
                      </a:lnTo>
                      <a:lnTo>
                        <a:pt x="89" y="316"/>
                      </a:lnTo>
                      <a:lnTo>
                        <a:pt x="82" y="369"/>
                      </a:lnTo>
                      <a:lnTo>
                        <a:pt x="75" y="396"/>
                      </a:lnTo>
                      <a:lnTo>
                        <a:pt x="63" y="431"/>
                      </a:lnTo>
                      <a:lnTo>
                        <a:pt x="46" y="469"/>
                      </a:lnTo>
                      <a:lnTo>
                        <a:pt x="33" y="505"/>
                      </a:lnTo>
                      <a:lnTo>
                        <a:pt x="20" y="538"/>
                      </a:lnTo>
                      <a:lnTo>
                        <a:pt x="9" y="567"/>
                      </a:lnTo>
                      <a:lnTo>
                        <a:pt x="0" y="624"/>
                      </a:lnTo>
                      <a:lnTo>
                        <a:pt x="4" y="567"/>
                      </a:lnTo>
                      <a:lnTo>
                        <a:pt x="8" y="527"/>
                      </a:lnTo>
                      <a:lnTo>
                        <a:pt x="10" y="491"/>
                      </a:lnTo>
                      <a:lnTo>
                        <a:pt x="13" y="452"/>
                      </a:lnTo>
                      <a:lnTo>
                        <a:pt x="19" y="405"/>
                      </a:lnTo>
                      <a:lnTo>
                        <a:pt x="26" y="369"/>
                      </a:lnTo>
                      <a:lnTo>
                        <a:pt x="33" y="334"/>
                      </a:lnTo>
                      <a:lnTo>
                        <a:pt x="40" y="303"/>
                      </a:lnTo>
                      <a:lnTo>
                        <a:pt x="46" y="269"/>
                      </a:lnTo>
                      <a:lnTo>
                        <a:pt x="53" y="234"/>
                      </a:lnTo>
                      <a:lnTo>
                        <a:pt x="57" y="200"/>
                      </a:lnTo>
                      <a:lnTo>
                        <a:pt x="59" y="171"/>
                      </a:lnTo>
                      <a:lnTo>
                        <a:pt x="62" y="136"/>
                      </a:lnTo>
                      <a:lnTo>
                        <a:pt x="62" y="98"/>
                      </a:lnTo>
                      <a:lnTo>
                        <a:pt x="62" y="50"/>
                      </a:lnTo>
                      <a:lnTo>
                        <a:pt x="58" y="29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4" name="Freeform 11"/>
                <p:cNvSpPr>
                  <a:spLocks/>
                </p:cNvSpPr>
                <p:nvPr/>
              </p:nvSpPr>
              <p:spPr bwMode="auto">
                <a:xfrm>
                  <a:off x="235" y="1998"/>
                  <a:ext cx="436" cy="159"/>
                </a:xfrm>
                <a:custGeom>
                  <a:avLst/>
                  <a:gdLst>
                    <a:gd name="T0" fmla="*/ 435 w 436"/>
                    <a:gd name="T1" fmla="*/ 158 h 159"/>
                    <a:gd name="T2" fmla="*/ 427 w 436"/>
                    <a:gd name="T3" fmla="*/ 130 h 159"/>
                    <a:gd name="T4" fmla="*/ 418 w 436"/>
                    <a:gd name="T5" fmla="*/ 107 h 159"/>
                    <a:gd name="T6" fmla="*/ 409 w 436"/>
                    <a:gd name="T7" fmla="*/ 101 h 159"/>
                    <a:gd name="T8" fmla="*/ 393 w 436"/>
                    <a:gd name="T9" fmla="*/ 94 h 159"/>
                    <a:gd name="T10" fmla="*/ 376 w 436"/>
                    <a:gd name="T11" fmla="*/ 88 h 159"/>
                    <a:gd name="T12" fmla="*/ 359 w 436"/>
                    <a:gd name="T13" fmla="*/ 94 h 159"/>
                    <a:gd name="T14" fmla="*/ 339 w 436"/>
                    <a:gd name="T15" fmla="*/ 98 h 159"/>
                    <a:gd name="T16" fmla="*/ 316 w 436"/>
                    <a:gd name="T17" fmla="*/ 87 h 159"/>
                    <a:gd name="T18" fmla="*/ 285 w 436"/>
                    <a:gd name="T19" fmla="*/ 72 h 159"/>
                    <a:gd name="T20" fmla="*/ 258 w 436"/>
                    <a:gd name="T21" fmla="*/ 59 h 159"/>
                    <a:gd name="T22" fmla="*/ 237 w 436"/>
                    <a:gd name="T23" fmla="*/ 52 h 159"/>
                    <a:gd name="T24" fmla="*/ 205 w 436"/>
                    <a:gd name="T25" fmla="*/ 39 h 159"/>
                    <a:gd name="T26" fmla="*/ 173 w 436"/>
                    <a:gd name="T27" fmla="*/ 27 h 159"/>
                    <a:gd name="T28" fmla="*/ 141 w 436"/>
                    <a:gd name="T29" fmla="*/ 16 h 159"/>
                    <a:gd name="T30" fmla="*/ 109 w 436"/>
                    <a:gd name="T31" fmla="*/ 5 h 159"/>
                    <a:gd name="T32" fmla="*/ 72 w 436"/>
                    <a:gd name="T33" fmla="*/ 3 h 159"/>
                    <a:gd name="T34" fmla="*/ 40 w 436"/>
                    <a:gd name="T35" fmla="*/ 0 h 159"/>
                    <a:gd name="T36" fmla="*/ 32 w 436"/>
                    <a:gd name="T37" fmla="*/ 5 h 159"/>
                    <a:gd name="T38" fmla="*/ 19 w 436"/>
                    <a:gd name="T39" fmla="*/ 14 h 159"/>
                    <a:gd name="T40" fmla="*/ 8 w 436"/>
                    <a:gd name="T41" fmla="*/ 25 h 159"/>
                    <a:gd name="T42" fmla="*/ 0 w 436"/>
                    <a:gd name="T43" fmla="*/ 36 h 159"/>
                    <a:gd name="T44" fmla="*/ 14 w 436"/>
                    <a:gd name="T45" fmla="*/ 38 h 159"/>
                    <a:gd name="T46" fmla="*/ 32 w 436"/>
                    <a:gd name="T47" fmla="*/ 39 h 159"/>
                    <a:gd name="T48" fmla="*/ 48 w 436"/>
                    <a:gd name="T49" fmla="*/ 39 h 159"/>
                    <a:gd name="T50" fmla="*/ 60 w 436"/>
                    <a:gd name="T51" fmla="*/ 38 h 159"/>
                    <a:gd name="T52" fmla="*/ 77 w 436"/>
                    <a:gd name="T53" fmla="*/ 38 h 159"/>
                    <a:gd name="T54" fmla="*/ 100 w 436"/>
                    <a:gd name="T55" fmla="*/ 36 h 159"/>
                    <a:gd name="T56" fmla="*/ 131 w 436"/>
                    <a:gd name="T57" fmla="*/ 38 h 159"/>
                    <a:gd name="T58" fmla="*/ 157 w 436"/>
                    <a:gd name="T59" fmla="*/ 39 h 159"/>
                    <a:gd name="T60" fmla="*/ 182 w 436"/>
                    <a:gd name="T61" fmla="*/ 47 h 159"/>
                    <a:gd name="T62" fmla="*/ 209 w 436"/>
                    <a:gd name="T63" fmla="*/ 50 h 159"/>
                    <a:gd name="T64" fmla="*/ 234 w 436"/>
                    <a:gd name="T65" fmla="*/ 54 h 159"/>
                    <a:gd name="T66" fmla="*/ 255 w 436"/>
                    <a:gd name="T67" fmla="*/ 63 h 159"/>
                    <a:gd name="T68" fmla="*/ 277 w 436"/>
                    <a:gd name="T69" fmla="*/ 76 h 159"/>
                    <a:gd name="T70" fmla="*/ 297 w 436"/>
                    <a:gd name="T71" fmla="*/ 88 h 159"/>
                    <a:gd name="T72" fmla="*/ 320 w 436"/>
                    <a:gd name="T73" fmla="*/ 101 h 159"/>
                    <a:gd name="T74" fmla="*/ 331 w 436"/>
                    <a:gd name="T75" fmla="*/ 103 h 159"/>
                    <a:gd name="T76" fmla="*/ 342 w 436"/>
                    <a:gd name="T77" fmla="*/ 101 h 159"/>
                    <a:gd name="T78" fmla="*/ 358 w 436"/>
                    <a:gd name="T79" fmla="*/ 110 h 159"/>
                    <a:gd name="T80" fmla="*/ 375 w 436"/>
                    <a:gd name="T81" fmla="*/ 119 h 159"/>
                    <a:gd name="T82" fmla="*/ 390 w 436"/>
                    <a:gd name="T83" fmla="*/ 130 h 159"/>
                    <a:gd name="T84" fmla="*/ 413 w 436"/>
                    <a:gd name="T85" fmla="*/ 143 h 159"/>
                    <a:gd name="T86" fmla="*/ 427 w 436"/>
                    <a:gd name="T87" fmla="*/ 150 h 159"/>
                    <a:gd name="T88" fmla="*/ 435 w 436"/>
                    <a:gd name="T89" fmla="*/ 158 h 1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436" h="159">
                      <a:moveTo>
                        <a:pt x="435" y="158"/>
                      </a:moveTo>
                      <a:lnTo>
                        <a:pt x="427" y="130"/>
                      </a:lnTo>
                      <a:lnTo>
                        <a:pt x="418" y="107"/>
                      </a:lnTo>
                      <a:lnTo>
                        <a:pt x="409" y="101"/>
                      </a:lnTo>
                      <a:lnTo>
                        <a:pt x="393" y="94"/>
                      </a:lnTo>
                      <a:lnTo>
                        <a:pt x="376" y="88"/>
                      </a:lnTo>
                      <a:lnTo>
                        <a:pt x="359" y="94"/>
                      </a:lnTo>
                      <a:lnTo>
                        <a:pt x="339" y="98"/>
                      </a:lnTo>
                      <a:lnTo>
                        <a:pt x="316" y="87"/>
                      </a:lnTo>
                      <a:lnTo>
                        <a:pt x="285" y="72"/>
                      </a:lnTo>
                      <a:lnTo>
                        <a:pt x="258" y="59"/>
                      </a:lnTo>
                      <a:lnTo>
                        <a:pt x="237" y="52"/>
                      </a:lnTo>
                      <a:lnTo>
                        <a:pt x="205" y="39"/>
                      </a:lnTo>
                      <a:lnTo>
                        <a:pt x="173" y="27"/>
                      </a:lnTo>
                      <a:lnTo>
                        <a:pt x="141" y="16"/>
                      </a:lnTo>
                      <a:lnTo>
                        <a:pt x="109" y="5"/>
                      </a:lnTo>
                      <a:lnTo>
                        <a:pt x="72" y="3"/>
                      </a:lnTo>
                      <a:lnTo>
                        <a:pt x="40" y="0"/>
                      </a:lnTo>
                      <a:lnTo>
                        <a:pt x="32" y="5"/>
                      </a:lnTo>
                      <a:lnTo>
                        <a:pt x="19" y="14"/>
                      </a:lnTo>
                      <a:lnTo>
                        <a:pt x="8" y="25"/>
                      </a:lnTo>
                      <a:lnTo>
                        <a:pt x="0" y="36"/>
                      </a:lnTo>
                      <a:lnTo>
                        <a:pt x="14" y="38"/>
                      </a:lnTo>
                      <a:lnTo>
                        <a:pt x="32" y="39"/>
                      </a:lnTo>
                      <a:lnTo>
                        <a:pt x="48" y="39"/>
                      </a:lnTo>
                      <a:lnTo>
                        <a:pt x="60" y="38"/>
                      </a:lnTo>
                      <a:lnTo>
                        <a:pt x="77" y="38"/>
                      </a:lnTo>
                      <a:lnTo>
                        <a:pt x="100" y="36"/>
                      </a:lnTo>
                      <a:lnTo>
                        <a:pt x="131" y="38"/>
                      </a:lnTo>
                      <a:lnTo>
                        <a:pt x="157" y="39"/>
                      </a:lnTo>
                      <a:lnTo>
                        <a:pt x="182" y="47"/>
                      </a:lnTo>
                      <a:lnTo>
                        <a:pt x="209" y="50"/>
                      </a:lnTo>
                      <a:lnTo>
                        <a:pt x="234" y="54"/>
                      </a:lnTo>
                      <a:lnTo>
                        <a:pt x="255" y="63"/>
                      </a:lnTo>
                      <a:lnTo>
                        <a:pt x="277" y="76"/>
                      </a:lnTo>
                      <a:lnTo>
                        <a:pt x="297" y="88"/>
                      </a:lnTo>
                      <a:lnTo>
                        <a:pt x="320" y="101"/>
                      </a:lnTo>
                      <a:lnTo>
                        <a:pt x="331" y="103"/>
                      </a:lnTo>
                      <a:lnTo>
                        <a:pt x="342" y="101"/>
                      </a:lnTo>
                      <a:lnTo>
                        <a:pt x="358" y="110"/>
                      </a:lnTo>
                      <a:lnTo>
                        <a:pt x="375" y="119"/>
                      </a:lnTo>
                      <a:lnTo>
                        <a:pt x="390" y="130"/>
                      </a:lnTo>
                      <a:lnTo>
                        <a:pt x="413" y="143"/>
                      </a:lnTo>
                      <a:lnTo>
                        <a:pt x="427" y="150"/>
                      </a:lnTo>
                      <a:lnTo>
                        <a:pt x="435" y="158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5" name="Freeform 12"/>
                <p:cNvSpPr>
                  <a:spLocks/>
                </p:cNvSpPr>
                <p:nvPr/>
              </p:nvSpPr>
              <p:spPr bwMode="auto">
                <a:xfrm>
                  <a:off x="215" y="2093"/>
                  <a:ext cx="451" cy="67"/>
                </a:xfrm>
                <a:custGeom>
                  <a:avLst/>
                  <a:gdLst>
                    <a:gd name="T0" fmla="*/ 450 w 451"/>
                    <a:gd name="T1" fmla="*/ 66 h 67"/>
                    <a:gd name="T2" fmla="*/ 439 w 451"/>
                    <a:gd name="T3" fmla="*/ 60 h 67"/>
                    <a:gd name="T4" fmla="*/ 426 w 451"/>
                    <a:gd name="T5" fmla="*/ 53 h 67"/>
                    <a:gd name="T6" fmla="*/ 411 w 451"/>
                    <a:gd name="T7" fmla="*/ 45 h 67"/>
                    <a:gd name="T8" fmla="*/ 398 w 451"/>
                    <a:gd name="T9" fmla="*/ 40 h 67"/>
                    <a:gd name="T10" fmla="*/ 381 w 451"/>
                    <a:gd name="T11" fmla="*/ 33 h 67"/>
                    <a:gd name="T12" fmla="*/ 361 w 451"/>
                    <a:gd name="T13" fmla="*/ 20 h 67"/>
                    <a:gd name="T14" fmla="*/ 344 w 451"/>
                    <a:gd name="T15" fmla="*/ 11 h 67"/>
                    <a:gd name="T16" fmla="*/ 328 w 451"/>
                    <a:gd name="T17" fmla="*/ 9 h 67"/>
                    <a:gd name="T18" fmla="*/ 309 w 451"/>
                    <a:gd name="T19" fmla="*/ 12 h 67"/>
                    <a:gd name="T20" fmla="*/ 282 w 451"/>
                    <a:gd name="T21" fmla="*/ 18 h 67"/>
                    <a:gd name="T22" fmla="*/ 272 w 451"/>
                    <a:gd name="T23" fmla="*/ 16 h 67"/>
                    <a:gd name="T24" fmla="*/ 238 w 451"/>
                    <a:gd name="T25" fmla="*/ 11 h 67"/>
                    <a:gd name="T26" fmla="*/ 201 w 451"/>
                    <a:gd name="T27" fmla="*/ 5 h 67"/>
                    <a:gd name="T28" fmla="*/ 177 w 451"/>
                    <a:gd name="T29" fmla="*/ 1 h 67"/>
                    <a:gd name="T30" fmla="*/ 146 w 451"/>
                    <a:gd name="T31" fmla="*/ 0 h 67"/>
                    <a:gd name="T32" fmla="*/ 113 w 451"/>
                    <a:gd name="T33" fmla="*/ 1 h 67"/>
                    <a:gd name="T34" fmla="*/ 93 w 451"/>
                    <a:gd name="T35" fmla="*/ 5 h 67"/>
                    <a:gd name="T36" fmla="*/ 69 w 451"/>
                    <a:gd name="T37" fmla="*/ 9 h 67"/>
                    <a:gd name="T38" fmla="*/ 47 w 451"/>
                    <a:gd name="T39" fmla="*/ 11 h 67"/>
                    <a:gd name="T40" fmla="*/ 25 w 451"/>
                    <a:gd name="T41" fmla="*/ 14 h 67"/>
                    <a:gd name="T42" fmla="*/ 22 w 451"/>
                    <a:gd name="T43" fmla="*/ 29 h 67"/>
                    <a:gd name="T44" fmla="*/ 17 w 451"/>
                    <a:gd name="T45" fmla="*/ 38 h 67"/>
                    <a:gd name="T46" fmla="*/ 10 w 451"/>
                    <a:gd name="T47" fmla="*/ 49 h 67"/>
                    <a:gd name="T48" fmla="*/ 0 w 451"/>
                    <a:gd name="T49" fmla="*/ 58 h 67"/>
                    <a:gd name="T50" fmla="*/ 17 w 451"/>
                    <a:gd name="T51" fmla="*/ 53 h 67"/>
                    <a:gd name="T52" fmla="*/ 39 w 451"/>
                    <a:gd name="T53" fmla="*/ 47 h 67"/>
                    <a:gd name="T54" fmla="*/ 57 w 451"/>
                    <a:gd name="T55" fmla="*/ 42 h 67"/>
                    <a:gd name="T56" fmla="*/ 76 w 451"/>
                    <a:gd name="T57" fmla="*/ 38 h 67"/>
                    <a:gd name="T58" fmla="*/ 96 w 451"/>
                    <a:gd name="T59" fmla="*/ 34 h 67"/>
                    <a:gd name="T60" fmla="*/ 128 w 451"/>
                    <a:gd name="T61" fmla="*/ 33 h 67"/>
                    <a:gd name="T62" fmla="*/ 163 w 451"/>
                    <a:gd name="T63" fmla="*/ 29 h 67"/>
                    <a:gd name="T64" fmla="*/ 202 w 451"/>
                    <a:gd name="T65" fmla="*/ 27 h 67"/>
                    <a:gd name="T66" fmla="*/ 242 w 451"/>
                    <a:gd name="T67" fmla="*/ 23 h 67"/>
                    <a:gd name="T68" fmla="*/ 278 w 451"/>
                    <a:gd name="T69" fmla="*/ 20 h 67"/>
                    <a:gd name="T70" fmla="*/ 309 w 451"/>
                    <a:gd name="T71" fmla="*/ 25 h 67"/>
                    <a:gd name="T72" fmla="*/ 330 w 451"/>
                    <a:gd name="T73" fmla="*/ 33 h 67"/>
                    <a:gd name="T74" fmla="*/ 354 w 451"/>
                    <a:gd name="T75" fmla="*/ 40 h 67"/>
                    <a:gd name="T76" fmla="*/ 379 w 451"/>
                    <a:gd name="T77" fmla="*/ 47 h 67"/>
                    <a:gd name="T78" fmla="*/ 407 w 451"/>
                    <a:gd name="T79" fmla="*/ 56 h 67"/>
                    <a:gd name="T80" fmla="*/ 427 w 451"/>
                    <a:gd name="T81" fmla="*/ 62 h 67"/>
                    <a:gd name="T82" fmla="*/ 450 w 451"/>
                    <a:gd name="T83" fmla="*/ 66 h 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451" h="67">
                      <a:moveTo>
                        <a:pt x="450" y="66"/>
                      </a:moveTo>
                      <a:lnTo>
                        <a:pt x="439" y="60"/>
                      </a:lnTo>
                      <a:lnTo>
                        <a:pt x="426" y="53"/>
                      </a:lnTo>
                      <a:lnTo>
                        <a:pt x="411" y="45"/>
                      </a:lnTo>
                      <a:lnTo>
                        <a:pt x="398" y="40"/>
                      </a:lnTo>
                      <a:lnTo>
                        <a:pt x="381" y="33"/>
                      </a:lnTo>
                      <a:lnTo>
                        <a:pt x="361" y="20"/>
                      </a:lnTo>
                      <a:lnTo>
                        <a:pt x="344" y="11"/>
                      </a:lnTo>
                      <a:lnTo>
                        <a:pt x="328" y="9"/>
                      </a:lnTo>
                      <a:lnTo>
                        <a:pt x="309" y="12"/>
                      </a:lnTo>
                      <a:lnTo>
                        <a:pt x="282" y="18"/>
                      </a:lnTo>
                      <a:lnTo>
                        <a:pt x="272" y="16"/>
                      </a:lnTo>
                      <a:lnTo>
                        <a:pt x="238" y="11"/>
                      </a:lnTo>
                      <a:lnTo>
                        <a:pt x="201" y="5"/>
                      </a:lnTo>
                      <a:lnTo>
                        <a:pt x="177" y="1"/>
                      </a:lnTo>
                      <a:lnTo>
                        <a:pt x="146" y="0"/>
                      </a:lnTo>
                      <a:lnTo>
                        <a:pt x="113" y="1"/>
                      </a:lnTo>
                      <a:lnTo>
                        <a:pt x="93" y="5"/>
                      </a:lnTo>
                      <a:lnTo>
                        <a:pt x="69" y="9"/>
                      </a:lnTo>
                      <a:lnTo>
                        <a:pt x="47" y="11"/>
                      </a:lnTo>
                      <a:lnTo>
                        <a:pt x="25" y="14"/>
                      </a:lnTo>
                      <a:lnTo>
                        <a:pt x="22" y="29"/>
                      </a:lnTo>
                      <a:lnTo>
                        <a:pt x="17" y="38"/>
                      </a:lnTo>
                      <a:lnTo>
                        <a:pt x="10" y="49"/>
                      </a:lnTo>
                      <a:lnTo>
                        <a:pt x="0" y="58"/>
                      </a:lnTo>
                      <a:lnTo>
                        <a:pt x="17" y="53"/>
                      </a:lnTo>
                      <a:lnTo>
                        <a:pt x="39" y="47"/>
                      </a:lnTo>
                      <a:lnTo>
                        <a:pt x="57" y="42"/>
                      </a:lnTo>
                      <a:lnTo>
                        <a:pt x="76" y="38"/>
                      </a:lnTo>
                      <a:lnTo>
                        <a:pt x="96" y="34"/>
                      </a:lnTo>
                      <a:lnTo>
                        <a:pt x="128" y="33"/>
                      </a:lnTo>
                      <a:lnTo>
                        <a:pt x="163" y="29"/>
                      </a:lnTo>
                      <a:lnTo>
                        <a:pt x="202" y="27"/>
                      </a:lnTo>
                      <a:lnTo>
                        <a:pt x="242" y="23"/>
                      </a:lnTo>
                      <a:lnTo>
                        <a:pt x="278" y="20"/>
                      </a:lnTo>
                      <a:lnTo>
                        <a:pt x="309" y="25"/>
                      </a:lnTo>
                      <a:lnTo>
                        <a:pt x="330" y="33"/>
                      </a:lnTo>
                      <a:lnTo>
                        <a:pt x="354" y="40"/>
                      </a:lnTo>
                      <a:lnTo>
                        <a:pt x="379" y="47"/>
                      </a:lnTo>
                      <a:lnTo>
                        <a:pt x="407" y="56"/>
                      </a:lnTo>
                      <a:lnTo>
                        <a:pt x="427" y="62"/>
                      </a:lnTo>
                      <a:lnTo>
                        <a:pt x="450" y="66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66" y="336"/>
                <a:ext cx="821" cy="1213"/>
              </a:xfrm>
              <a:custGeom>
                <a:avLst/>
                <a:gdLst>
                  <a:gd name="T0" fmla="*/ 259 w 821"/>
                  <a:gd name="T1" fmla="*/ 527 h 1213"/>
                  <a:gd name="T2" fmla="*/ 286 w 821"/>
                  <a:gd name="T3" fmla="*/ 500 h 1213"/>
                  <a:gd name="T4" fmla="*/ 240 w 821"/>
                  <a:gd name="T5" fmla="*/ 340 h 1213"/>
                  <a:gd name="T6" fmla="*/ 172 w 821"/>
                  <a:gd name="T7" fmla="*/ 181 h 1213"/>
                  <a:gd name="T8" fmla="*/ 98 w 821"/>
                  <a:gd name="T9" fmla="*/ 109 h 1213"/>
                  <a:gd name="T10" fmla="*/ 162 w 821"/>
                  <a:gd name="T11" fmla="*/ 147 h 1213"/>
                  <a:gd name="T12" fmla="*/ 230 w 821"/>
                  <a:gd name="T13" fmla="*/ 272 h 1213"/>
                  <a:gd name="T14" fmla="*/ 292 w 821"/>
                  <a:gd name="T15" fmla="*/ 409 h 1213"/>
                  <a:gd name="T16" fmla="*/ 336 w 821"/>
                  <a:gd name="T17" fmla="*/ 545 h 1213"/>
                  <a:gd name="T18" fmla="*/ 374 w 821"/>
                  <a:gd name="T19" fmla="*/ 489 h 1213"/>
                  <a:gd name="T20" fmla="*/ 381 w 821"/>
                  <a:gd name="T21" fmla="*/ 371 h 1213"/>
                  <a:gd name="T22" fmla="*/ 395 w 821"/>
                  <a:gd name="T23" fmla="*/ 212 h 1213"/>
                  <a:gd name="T24" fmla="*/ 430 w 821"/>
                  <a:gd name="T25" fmla="*/ 85 h 1213"/>
                  <a:gd name="T26" fmla="*/ 452 w 821"/>
                  <a:gd name="T27" fmla="*/ 41 h 1213"/>
                  <a:gd name="T28" fmla="*/ 430 w 821"/>
                  <a:gd name="T29" fmla="*/ 174 h 1213"/>
                  <a:gd name="T30" fmla="*/ 418 w 821"/>
                  <a:gd name="T31" fmla="*/ 347 h 1213"/>
                  <a:gd name="T32" fmla="*/ 411 w 821"/>
                  <a:gd name="T33" fmla="*/ 504 h 1213"/>
                  <a:gd name="T34" fmla="*/ 429 w 821"/>
                  <a:gd name="T35" fmla="*/ 595 h 1213"/>
                  <a:gd name="T36" fmla="*/ 523 w 821"/>
                  <a:gd name="T37" fmla="*/ 576 h 1213"/>
                  <a:gd name="T38" fmla="*/ 647 w 821"/>
                  <a:gd name="T39" fmla="*/ 580 h 1213"/>
                  <a:gd name="T40" fmla="*/ 744 w 821"/>
                  <a:gd name="T41" fmla="*/ 629 h 1213"/>
                  <a:gd name="T42" fmla="*/ 820 w 821"/>
                  <a:gd name="T43" fmla="*/ 738 h 1213"/>
                  <a:gd name="T44" fmla="*/ 728 w 821"/>
                  <a:gd name="T45" fmla="*/ 722 h 1213"/>
                  <a:gd name="T46" fmla="*/ 631 w 821"/>
                  <a:gd name="T47" fmla="*/ 686 h 1213"/>
                  <a:gd name="T48" fmla="*/ 502 w 821"/>
                  <a:gd name="T49" fmla="*/ 666 h 1213"/>
                  <a:gd name="T50" fmla="*/ 417 w 821"/>
                  <a:gd name="T51" fmla="*/ 676 h 1213"/>
                  <a:gd name="T52" fmla="*/ 466 w 821"/>
                  <a:gd name="T53" fmla="*/ 729 h 1213"/>
                  <a:gd name="T54" fmla="*/ 575 w 821"/>
                  <a:gd name="T55" fmla="*/ 758 h 1213"/>
                  <a:gd name="T56" fmla="*/ 685 w 821"/>
                  <a:gd name="T57" fmla="*/ 782 h 1213"/>
                  <a:gd name="T58" fmla="*/ 766 w 821"/>
                  <a:gd name="T59" fmla="*/ 858 h 1213"/>
                  <a:gd name="T60" fmla="*/ 808 w 821"/>
                  <a:gd name="T61" fmla="*/ 966 h 1213"/>
                  <a:gd name="T62" fmla="*/ 707 w 821"/>
                  <a:gd name="T63" fmla="*/ 900 h 1213"/>
                  <a:gd name="T64" fmla="*/ 604 w 821"/>
                  <a:gd name="T65" fmla="*/ 833 h 1213"/>
                  <a:gd name="T66" fmla="*/ 505 w 821"/>
                  <a:gd name="T67" fmla="*/ 775 h 1213"/>
                  <a:gd name="T68" fmla="*/ 430 w 821"/>
                  <a:gd name="T69" fmla="*/ 747 h 1213"/>
                  <a:gd name="T70" fmla="*/ 383 w 821"/>
                  <a:gd name="T71" fmla="*/ 802 h 1213"/>
                  <a:gd name="T72" fmla="*/ 426 w 821"/>
                  <a:gd name="T73" fmla="*/ 942 h 1213"/>
                  <a:gd name="T74" fmla="*/ 460 w 821"/>
                  <a:gd name="T75" fmla="*/ 1111 h 1213"/>
                  <a:gd name="T76" fmla="*/ 401 w 821"/>
                  <a:gd name="T77" fmla="*/ 1126 h 1213"/>
                  <a:gd name="T78" fmla="*/ 367 w 821"/>
                  <a:gd name="T79" fmla="*/ 942 h 1213"/>
                  <a:gd name="T80" fmla="*/ 318 w 821"/>
                  <a:gd name="T81" fmla="*/ 833 h 1213"/>
                  <a:gd name="T82" fmla="*/ 263 w 821"/>
                  <a:gd name="T83" fmla="*/ 893 h 1213"/>
                  <a:gd name="T84" fmla="*/ 203 w 821"/>
                  <a:gd name="T85" fmla="*/ 1006 h 1213"/>
                  <a:gd name="T86" fmla="*/ 140 w 821"/>
                  <a:gd name="T87" fmla="*/ 1170 h 1213"/>
                  <a:gd name="T88" fmla="*/ 162 w 821"/>
                  <a:gd name="T89" fmla="*/ 1020 h 1213"/>
                  <a:gd name="T90" fmla="*/ 218 w 821"/>
                  <a:gd name="T91" fmla="*/ 886 h 1213"/>
                  <a:gd name="T92" fmla="*/ 287 w 821"/>
                  <a:gd name="T93" fmla="*/ 775 h 1213"/>
                  <a:gd name="T94" fmla="*/ 314 w 821"/>
                  <a:gd name="T95" fmla="*/ 691 h 1213"/>
                  <a:gd name="T96" fmla="*/ 244 w 821"/>
                  <a:gd name="T97" fmla="*/ 737 h 1213"/>
                  <a:gd name="T98" fmla="*/ 165 w 821"/>
                  <a:gd name="T99" fmla="*/ 849 h 1213"/>
                  <a:gd name="T100" fmla="*/ 89 w 821"/>
                  <a:gd name="T101" fmla="*/ 979 h 1213"/>
                  <a:gd name="T102" fmla="*/ 78 w 821"/>
                  <a:gd name="T103" fmla="*/ 939 h 1213"/>
                  <a:gd name="T104" fmla="*/ 134 w 821"/>
                  <a:gd name="T105" fmla="*/ 853 h 1213"/>
                  <a:gd name="T106" fmla="*/ 225 w 821"/>
                  <a:gd name="T107" fmla="*/ 746 h 1213"/>
                  <a:gd name="T108" fmla="*/ 318 w 821"/>
                  <a:gd name="T109" fmla="*/ 669 h 1213"/>
                  <a:gd name="T110" fmla="*/ 233 w 821"/>
                  <a:gd name="T111" fmla="*/ 587 h 1213"/>
                  <a:gd name="T112" fmla="*/ 146 w 821"/>
                  <a:gd name="T113" fmla="*/ 484 h 1213"/>
                  <a:gd name="T114" fmla="*/ 56 w 821"/>
                  <a:gd name="T115" fmla="*/ 383 h 1213"/>
                  <a:gd name="T116" fmla="*/ 11 w 821"/>
                  <a:gd name="T117" fmla="*/ 320 h 1213"/>
                  <a:gd name="T118" fmla="*/ 101 w 821"/>
                  <a:gd name="T119" fmla="*/ 374 h 1213"/>
                  <a:gd name="T120" fmla="*/ 202 w 821"/>
                  <a:gd name="T121" fmla="*/ 471 h 12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21" h="1213">
                    <a:moveTo>
                      <a:pt x="202" y="471"/>
                    </a:moveTo>
                    <a:lnTo>
                      <a:pt x="216" y="489"/>
                    </a:lnTo>
                    <a:lnTo>
                      <a:pt x="230" y="502"/>
                    </a:lnTo>
                    <a:lnTo>
                      <a:pt x="243" y="513"/>
                    </a:lnTo>
                    <a:lnTo>
                      <a:pt x="259" y="527"/>
                    </a:lnTo>
                    <a:lnTo>
                      <a:pt x="274" y="538"/>
                    </a:lnTo>
                    <a:lnTo>
                      <a:pt x="287" y="545"/>
                    </a:lnTo>
                    <a:lnTo>
                      <a:pt x="299" y="555"/>
                    </a:lnTo>
                    <a:lnTo>
                      <a:pt x="292" y="527"/>
                    </a:lnTo>
                    <a:lnTo>
                      <a:pt x="286" y="500"/>
                    </a:lnTo>
                    <a:lnTo>
                      <a:pt x="277" y="467"/>
                    </a:lnTo>
                    <a:lnTo>
                      <a:pt x="268" y="436"/>
                    </a:lnTo>
                    <a:lnTo>
                      <a:pt x="261" y="405"/>
                    </a:lnTo>
                    <a:lnTo>
                      <a:pt x="253" y="373"/>
                    </a:lnTo>
                    <a:lnTo>
                      <a:pt x="240" y="340"/>
                    </a:lnTo>
                    <a:lnTo>
                      <a:pt x="227" y="303"/>
                    </a:lnTo>
                    <a:lnTo>
                      <a:pt x="215" y="272"/>
                    </a:lnTo>
                    <a:lnTo>
                      <a:pt x="199" y="232"/>
                    </a:lnTo>
                    <a:lnTo>
                      <a:pt x="188" y="205"/>
                    </a:lnTo>
                    <a:lnTo>
                      <a:pt x="172" y="181"/>
                    </a:lnTo>
                    <a:lnTo>
                      <a:pt x="159" y="158"/>
                    </a:lnTo>
                    <a:lnTo>
                      <a:pt x="140" y="138"/>
                    </a:lnTo>
                    <a:lnTo>
                      <a:pt x="125" y="123"/>
                    </a:lnTo>
                    <a:lnTo>
                      <a:pt x="109" y="114"/>
                    </a:lnTo>
                    <a:lnTo>
                      <a:pt x="98" y="109"/>
                    </a:lnTo>
                    <a:lnTo>
                      <a:pt x="110" y="105"/>
                    </a:lnTo>
                    <a:lnTo>
                      <a:pt x="117" y="107"/>
                    </a:lnTo>
                    <a:lnTo>
                      <a:pt x="131" y="111"/>
                    </a:lnTo>
                    <a:lnTo>
                      <a:pt x="144" y="127"/>
                    </a:lnTo>
                    <a:lnTo>
                      <a:pt x="162" y="147"/>
                    </a:lnTo>
                    <a:lnTo>
                      <a:pt x="175" y="163"/>
                    </a:lnTo>
                    <a:lnTo>
                      <a:pt x="185" y="183"/>
                    </a:lnTo>
                    <a:lnTo>
                      <a:pt x="200" y="211"/>
                    </a:lnTo>
                    <a:lnTo>
                      <a:pt x="216" y="243"/>
                    </a:lnTo>
                    <a:lnTo>
                      <a:pt x="230" y="272"/>
                    </a:lnTo>
                    <a:lnTo>
                      <a:pt x="244" y="305"/>
                    </a:lnTo>
                    <a:lnTo>
                      <a:pt x="258" y="329"/>
                    </a:lnTo>
                    <a:lnTo>
                      <a:pt x="272" y="354"/>
                    </a:lnTo>
                    <a:lnTo>
                      <a:pt x="283" y="382"/>
                    </a:lnTo>
                    <a:lnTo>
                      <a:pt x="292" y="409"/>
                    </a:lnTo>
                    <a:lnTo>
                      <a:pt x="302" y="440"/>
                    </a:lnTo>
                    <a:lnTo>
                      <a:pt x="312" y="467"/>
                    </a:lnTo>
                    <a:lnTo>
                      <a:pt x="321" y="493"/>
                    </a:lnTo>
                    <a:lnTo>
                      <a:pt x="330" y="524"/>
                    </a:lnTo>
                    <a:lnTo>
                      <a:pt x="336" y="545"/>
                    </a:lnTo>
                    <a:lnTo>
                      <a:pt x="339" y="556"/>
                    </a:lnTo>
                    <a:lnTo>
                      <a:pt x="348" y="545"/>
                    </a:lnTo>
                    <a:lnTo>
                      <a:pt x="358" y="533"/>
                    </a:lnTo>
                    <a:lnTo>
                      <a:pt x="371" y="516"/>
                    </a:lnTo>
                    <a:lnTo>
                      <a:pt x="374" y="489"/>
                    </a:lnTo>
                    <a:lnTo>
                      <a:pt x="376" y="467"/>
                    </a:lnTo>
                    <a:lnTo>
                      <a:pt x="380" y="434"/>
                    </a:lnTo>
                    <a:lnTo>
                      <a:pt x="381" y="405"/>
                    </a:lnTo>
                    <a:lnTo>
                      <a:pt x="380" y="405"/>
                    </a:lnTo>
                    <a:lnTo>
                      <a:pt x="381" y="371"/>
                    </a:lnTo>
                    <a:lnTo>
                      <a:pt x="383" y="334"/>
                    </a:lnTo>
                    <a:lnTo>
                      <a:pt x="384" y="300"/>
                    </a:lnTo>
                    <a:lnTo>
                      <a:pt x="387" y="269"/>
                    </a:lnTo>
                    <a:lnTo>
                      <a:pt x="390" y="243"/>
                    </a:lnTo>
                    <a:lnTo>
                      <a:pt x="395" y="212"/>
                    </a:lnTo>
                    <a:lnTo>
                      <a:pt x="401" y="191"/>
                    </a:lnTo>
                    <a:lnTo>
                      <a:pt x="405" y="165"/>
                    </a:lnTo>
                    <a:lnTo>
                      <a:pt x="414" y="145"/>
                    </a:lnTo>
                    <a:lnTo>
                      <a:pt x="421" y="120"/>
                    </a:lnTo>
                    <a:lnTo>
                      <a:pt x="430" y="85"/>
                    </a:lnTo>
                    <a:lnTo>
                      <a:pt x="439" y="54"/>
                    </a:lnTo>
                    <a:lnTo>
                      <a:pt x="443" y="25"/>
                    </a:lnTo>
                    <a:lnTo>
                      <a:pt x="451" y="0"/>
                    </a:lnTo>
                    <a:lnTo>
                      <a:pt x="454" y="20"/>
                    </a:lnTo>
                    <a:lnTo>
                      <a:pt x="452" y="41"/>
                    </a:lnTo>
                    <a:lnTo>
                      <a:pt x="449" y="69"/>
                    </a:lnTo>
                    <a:lnTo>
                      <a:pt x="443" y="92"/>
                    </a:lnTo>
                    <a:lnTo>
                      <a:pt x="438" y="131"/>
                    </a:lnTo>
                    <a:lnTo>
                      <a:pt x="433" y="152"/>
                    </a:lnTo>
                    <a:lnTo>
                      <a:pt x="430" y="174"/>
                    </a:lnTo>
                    <a:lnTo>
                      <a:pt x="426" y="202"/>
                    </a:lnTo>
                    <a:lnTo>
                      <a:pt x="424" y="234"/>
                    </a:lnTo>
                    <a:lnTo>
                      <a:pt x="423" y="271"/>
                    </a:lnTo>
                    <a:lnTo>
                      <a:pt x="420" y="307"/>
                    </a:lnTo>
                    <a:lnTo>
                      <a:pt x="418" y="347"/>
                    </a:lnTo>
                    <a:lnTo>
                      <a:pt x="418" y="378"/>
                    </a:lnTo>
                    <a:lnTo>
                      <a:pt x="417" y="411"/>
                    </a:lnTo>
                    <a:lnTo>
                      <a:pt x="415" y="438"/>
                    </a:lnTo>
                    <a:lnTo>
                      <a:pt x="415" y="471"/>
                    </a:lnTo>
                    <a:lnTo>
                      <a:pt x="411" y="504"/>
                    </a:lnTo>
                    <a:lnTo>
                      <a:pt x="405" y="545"/>
                    </a:lnTo>
                    <a:lnTo>
                      <a:pt x="401" y="580"/>
                    </a:lnTo>
                    <a:lnTo>
                      <a:pt x="395" y="620"/>
                    </a:lnTo>
                    <a:lnTo>
                      <a:pt x="411" y="607"/>
                    </a:lnTo>
                    <a:lnTo>
                      <a:pt x="429" y="595"/>
                    </a:lnTo>
                    <a:lnTo>
                      <a:pt x="452" y="578"/>
                    </a:lnTo>
                    <a:lnTo>
                      <a:pt x="471" y="573"/>
                    </a:lnTo>
                    <a:lnTo>
                      <a:pt x="492" y="573"/>
                    </a:lnTo>
                    <a:lnTo>
                      <a:pt x="507" y="573"/>
                    </a:lnTo>
                    <a:lnTo>
                      <a:pt x="523" y="576"/>
                    </a:lnTo>
                    <a:lnTo>
                      <a:pt x="547" y="580"/>
                    </a:lnTo>
                    <a:lnTo>
                      <a:pt x="576" y="582"/>
                    </a:lnTo>
                    <a:lnTo>
                      <a:pt x="601" y="580"/>
                    </a:lnTo>
                    <a:lnTo>
                      <a:pt x="626" y="580"/>
                    </a:lnTo>
                    <a:lnTo>
                      <a:pt x="647" y="580"/>
                    </a:lnTo>
                    <a:lnTo>
                      <a:pt x="668" y="582"/>
                    </a:lnTo>
                    <a:lnTo>
                      <a:pt x="687" y="593"/>
                    </a:lnTo>
                    <a:lnTo>
                      <a:pt x="710" y="604"/>
                    </a:lnTo>
                    <a:lnTo>
                      <a:pt x="728" y="616"/>
                    </a:lnTo>
                    <a:lnTo>
                      <a:pt x="744" y="629"/>
                    </a:lnTo>
                    <a:lnTo>
                      <a:pt x="765" y="647"/>
                    </a:lnTo>
                    <a:lnTo>
                      <a:pt x="775" y="658"/>
                    </a:lnTo>
                    <a:lnTo>
                      <a:pt x="791" y="684"/>
                    </a:lnTo>
                    <a:lnTo>
                      <a:pt x="805" y="711"/>
                    </a:lnTo>
                    <a:lnTo>
                      <a:pt x="820" y="738"/>
                    </a:lnTo>
                    <a:lnTo>
                      <a:pt x="803" y="740"/>
                    </a:lnTo>
                    <a:lnTo>
                      <a:pt x="783" y="737"/>
                    </a:lnTo>
                    <a:lnTo>
                      <a:pt x="762" y="729"/>
                    </a:lnTo>
                    <a:lnTo>
                      <a:pt x="743" y="729"/>
                    </a:lnTo>
                    <a:lnTo>
                      <a:pt x="728" y="722"/>
                    </a:lnTo>
                    <a:lnTo>
                      <a:pt x="709" y="711"/>
                    </a:lnTo>
                    <a:lnTo>
                      <a:pt x="690" y="702"/>
                    </a:lnTo>
                    <a:lnTo>
                      <a:pt x="673" y="693"/>
                    </a:lnTo>
                    <a:lnTo>
                      <a:pt x="659" y="691"/>
                    </a:lnTo>
                    <a:lnTo>
                      <a:pt x="631" y="686"/>
                    </a:lnTo>
                    <a:lnTo>
                      <a:pt x="601" y="684"/>
                    </a:lnTo>
                    <a:lnTo>
                      <a:pt x="575" y="676"/>
                    </a:lnTo>
                    <a:lnTo>
                      <a:pt x="547" y="671"/>
                    </a:lnTo>
                    <a:lnTo>
                      <a:pt x="522" y="667"/>
                    </a:lnTo>
                    <a:lnTo>
                      <a:pt x="502" y="666"/>
                    </a:lnTo>
                    <a:lnTo>
                      <a:pt x="488" y="664"/>
                    </a:lnTo>
                    <a:lnTo>
                      <a:pt x="467" y="662"/>
                    </a:lnTo>
                    <a:lnTo>
                      <a:pt x="448" y="666"/>
                    </a:lnTo>
                    <a:lnTo>
                      <a:pt x="435" y="667"/>
                    </a:lnTo>
                    <a:lnTo>
                      <a:pt x="417" y="676"/>
                    </a:lnTo>
                    <a:lnTo>
                      <a:pt x="395" y="682"/>
                    </a:lnTo>
                    <a:lnTo>
                      <a:pt x="411" y="693"/>
                    </a:lnTo>
                    <a:lnTo>
                      <a:pt x="430" y="707"/>
                    </a:lnTo>
                    <a:lnTo>
                      <a:pt x="446" y="722"/>
                    </a:lnTo>
                    <a:lnTo>
                      <a:pt x="466" y="729"/>
                    </a:lnTo>
                    <a:lnTo>
                      <a:pt x="488" y="738"/>
                    </a:lnTo>
                    <a:lnTo>
                      <a:pt x="505" y="744"/>
                    </a:lnTo>
                    <a:lnTo>
                      <a:pt x="525" y="746"/>
                    </a:lnTo>
                    <a:lnTo>
                      <a:pt x="548" y="753"/>
                    </a:lnTo>
                    <a:lnTo>
                      <a:pt x="575" y="758"/>
                    </a:lnTo>
                    <a:lnTo>
                      <a:pt x="597" y="764"/>
                    </a:lnTo>
                    <a:lnTo>
                      <a:pt x="622" y="766"/>
                    </a:lnTo>
                    <a:lnTo>
                      <a:pt x="643" y="771"/>
                    </a:lnTo>
                    <a:lnTo>
                      <a:pt x="665" y="777"/>
                    </a:lnTo>
                    <a:lnTo>
                      <a:pt x="685" y="782"/>
                    </a:lnTo>
                    <a:lnTo>
                      <a:pt x="700" y="789"/>
                    </a:lnTo>
                    <a:lnTo>
                      <a:pt x="716" y="804"/>
                    </a:lnTo>
                    <a:lnTo>
                      <a:pt x="732" y="818"/>
                    </a:lnTo>
                    <a:lnTo>
                      <a:pt x="750" y="837"/>
                    </a:lnTo>
                    <a:lnTo>
                      <a:pt x="766" y="858"/>
                    </a:lnTo>
                    <a:lnTo>
                      <a:pt x="775" y="873"/>
                    </a:lnTo>
                    <a:lnTo>
                      <a:pt x="783" y="895"/>
                    </a:lnTo>
                    <a:lnTo>
                      <a:pt x="790" y="920"/>
                    </a:lnTo>
                    <a:lnTo>
                      <a:pt x="800" y="946"/>
                    </a:lnTo>
                    <a:lnTo>
                      <a:pt x="808" y="966"/>
                    </a:lnTo>
                    <a:lnTo>
                      <a:pt x="790" y="953"/>
                    </a:lnTo>
                    <a:lnTo>
                      <a:pt x="768" y="940"/>
                    </a:lnTo>
                    <a:lnTo>
                      <a:pt x="750" y="929"/>
                    </a:lnTo>
                    <a:lnTo>
                      <a:pt x="730" y="915"/>
                    </a:lnTo>
                    <a:lnTo>
                      <a:pt x="707" y="900"/>
                    </a:lnTo>
                    <a:lnTo>
                      <a:pt x="688" y="889"/>
                    </a:lnTo>
                    <a:lnTo>
                      <a:pt x="666" y="875"/>
                    </a:lnTo>
                    <a:lnTo>
                      <a:pt x="645" y="858"/>
                    </a:lnTo>
                    <a:lnTo>
                      <a:pt x="626" y="848"/>
                    </a:lnTo>
                    <a:lnTo>
                      <a:pt x="604" y="833"/>
                    </a:lnTo>
                    <a:lnTo>
                      <a:pt x="586" y="820"/>
                    </a:lnTo>
                    <a:lnTo>
                      <a:pt x="566" y="808"/>
                    </a:lnTo>
                    <a:lnTo>
                      <a:pt x="545" y="797"/>
                    </a:lnTo>
                    <a:lnTo>
                      <a:pt x="525" y="786"/>
                    </a:lnTo>
                    <a:lnTo>
                      <a:pt x="505" y="775"/>
                    </a:lnTo>
                    <a:lnTo>
                      <a:pt x="491" y="771"/>
                    </a:lnTo>
                    <a:lnTo>
                      <a:pt x="474" y="762"/>
                    </a:lnTo>
                    <a:lnTo>
                      <a:pt x="457" y="753"/>
                    </a:lnTo>
                    <a:lnTo>
                      <a:pt x="442" y="744"/>
                    </a:lnTo>
                    <a:lnTo>
                      <a:pt x="430" y="747"/>
                    </a:lnTo>
                    <a:lnTo>
                      <a:pt x="415" y="751"/>
                    </a:lnTo>
                    <a:lnTo>
                      <a:pt x="404" y="751"/>
                    </a:lnTo>
                    <a:lnTo>
                      <a:pt x="390" y="746"/>
                    </a:lnTo>
                    <a:lnTo>
                      <a:pt x="389" y="771"/>
                    </a:lnTo>
                    <a:lnTo>
                      <a:pt x="383" y="802"/>
                    </a:lnTo>
                    <a:lnTo>
                      <a:pt x="393" y="828"/>
                    </a:lnTo>
                    <a:lnTo>
                      <a:pt x="402" y="855"/>
                    </a:lnTo>
                    <a:lnTo>
                      <a:pt x="411" y="880"/>
                    </a:lnTo>
                    <a:lnTo>
                      <a:pt x="418" y="911"/>
                    </a:lnTo>
                    <a:lnTo>
                      <a:pt x="426" y="942"/>
                    </a:lnTo>
                    <a:lnTo>
                      <a:pt x="438" y="982"/>
                    </a:lnTo>
                    <a:lnTo>
                      <a:pt x="440" y="1013"/>
                    </a:lnTo>
                    <a:lnTo>
                      <a:pt x="448" y="1044"/>
                    </a:lnTo>
                    <a:lnTo>
                      <a:pt x="452" y="1073"/>
                    </a:lnTo>
                    <a:lnTo>
                      <a:pt x="460" y="1111"/>
                    </a:lnTo>
                    <a:lnTo>
                      <a:pt x="467" y="1153"/>
                    </a:lnTo>
                    <a:lnTo>
                      <a:pt x="473" y="1212"/>
                    </a:lnTo>
                    <a:lnTo>
                      <a:pt x="412" y="1212"/>
                    </a:lnTo>
                    <a:lnTo>
                      <a:pt x="405" y="1162"/>
                    </a:lnTo>
                    <a:lnTo>
                      <a:pt x="401" y="1126"/>
                    </a:lnTo>
                    <a:lnTo>
                      <a:pt x="392" y="1080"/>
                    </a:lnTo>
                    <a:lnTo>
                      <a:pt x="386" y="1037"/>
                    </a:lnTo>
                    <a:lnTo>
                      <a:pt x="379" y="1002"/>
                    </a:lnTo>
                    <a:lnTo>
                      <a:pt x="374" y="969"/>
                    </a:lnTo>
                    <a:lnTo>
                      <a:pt x="367" y="942"/>
                    </a:lnTo>
                    <a:lnTo>
                      <a:pt x="356" y="908"/>
                    </a:lnTo>
                    <a:lnTo>
                      <a:pt x="346" y="875"/>
                    </a:lnTo>
                    <a:lnTo>
                      <a:pt x="339" y="848"/>
                    </a:lnTo>
                    <a:lnTo>
                      <a:pt x="330" y="838"/>
                    </a:lnTo>
                    <a:lnTo>
                      <a:pt x="318" y="833"/>
                    </a:lnTo>
                    <a:lnTo>
                      <a:pt x="309" y="826"/>
                    </a:lnTo>
                    <a:lnTo>
                      <a:pt x="305" y="829"/>
                    </a:lnTo>
                    <a:lnTo>
                      <a:pt x="293" y="848"/>
                    </a:lnTo>
                    <a:lnTo>
                      <a:pt x="277" y="871"/>
                    </a:lnTo>
                    <a:lnTo>
                      <a:pt x="263" y="893"/>
                    </a:lnTo>
                    <a:lnTo>
                      <a:pt x="252" y="911"/>
                    </a:lnTo>
                    <a:lnTo>
                      <a:pt x="240" y="937"/>
                    </a:lnTo>
                    <a:lnTo>
                      <a:pt x="230" y="953"/>
                    </a:lnTo>
                    <a:lnTo>
                      <a:pt x="216" y="979"/>
                    </a:lnTo>
                    <a:lnTo>
                      <a:pt x="203" y="1006"/>
                    </a:lnTo>
                    <a:lnTo>
                      <a:pt x="193" y="1033"/>
                    </a:lnTo>
                    <a:lnTo>
                      <a:pt x="181" y="1062"/>
                    </a:lnTo>
                    <a:lnTo>
                      <a:pt x="168" y="1095"/>
                    </a:lnTo>
                    <a:lnTo>
                      <a:pt x="156" y="1133"/>
                    </a:lnTo>
                    <a:lnTo>
                      <a:pt x="140" y="1170"/>
                    </a:lnTo>
                    <a:lnTo>
                      <a:pt x="146" y="1124"/>
                    </a:lnTo>
                    <a:lnTo>
                      <a:pt x="148" y="1093"/>
                    </a:lnTo>
                    <a:lnTo>
                      <a:pt x="153" y="1059"/>
                    </a:lnTo>
                    <a:lnTo>
                      <a:pt x="157" y="1037"/>
                    </a:lnTo>
                    <a:lnTo>
                      <a:pt x="162" y="1020"/>
                    </a:lnTo>
                    <a:lnTo>
                      <a:pt x="172" y="991"/>
                    </a:lnTo>
                    <a:lnTo>
                      <a:pt x="181" y="960"/>
                    </a:lnTo>
                    <a:lnTo>
                      <a:pt x="187" y="939"/>
                    </a:lnTo>
                    <a:lnTo>
                      <a:pt x="203" y="911"/>
                    </a:lnTo>
                    <a:lnTo>
                      <a:pt x="218" y="886"/>
                    </a:lnTo>
                    <a:lnTo>
                      <a:pt x="233" y="855"/>
                    </a:lnTo>
                    <a:lnTo>
                      <a:pt x="246" y="826"/>
                    </a:lnTo>
                    <a:lnTo>
                      <a:pt x="258" y="809"/>
                    </a:lnTo>
                    <a:lnTo>
                      <a:pt x="271" y="795"/>
                    </a:lnTo>
                    <a:lnTo>
                      <a:pt x="287" y="775"/>
                    </a:lnTo>
                    <a:lnTo>
                      <a:pt x="302" y="755"/>
                    </a:lnTo>
                    <a:lnTo>
                      <a:pt x="317" y="737"/>
                    </a:lnTo>
                    <a:lnTo>
                      <a:pt x="331" y="711"/>
                    </a:lnTo>
                    <a:lnTo>
                      <a:pt x="325" y="704"/>
                    </a:lnTo>
                    <a:lnTo>
                      <a:pt x="314" y="691"/>
                    </a:lnTo>
                    <a:lnTo>
                      <a:pt x="303" y="684"/>
                    </a:lnTo>
                    <a:lnTo>
                      <a:pt x="293" y="687"/>
                    </a:lnTo>
                    <a:lnTo>
                      <a:pt x="275" y="704"/>
                    </a:lnTo>
                    <a:lnTo>
                      <a:pt x="259" y="720"/>
                    </a:lnTo>
                    <a:lnTo>
                      <a:pt x="244" y="737"/>
                    </a:lnTo>
                    <a:lnTo>
                      <a:pt x="230" y="755"/>
                    </a:lnTo>
                    <a:lnTo>
                      <a:pt x="212" y="784"/>
                    </a:lnTo>
                    <a:lnTo>
                      <a:pt x="193" y="811"/>
                    </a:lnTo>
                    <a:lnTo>
                      <a:pt x="176" y="831"/>
                    </a:lnTo>
                    <a:lnTo>
                      <a:pt x="165" y="849"/>
                    </a:lnTo>
                    <a:lnTo>
                      <a:pt x="148" y="871"/>
                    </a:lnTo>
                    <a:lnTo>
                      <a:pt x="132" y="898"/>
                    </a:lnTo>
                    <a:lnTo>
                      <a:pt x="120" y="924"/>
                    </a:lnTo>
                    <a:lnTo>
                      <a:pt x="104" y="953"/>
                    </a:lnTo>
                    <a:lnTo>
                      <a:pt x="89" y="979"/>
                    </a:lnTo>
                    <a:lnTo>
                      <a:pt x="76" y="1010"/>
                    </a:lnTo>
                    <a:lnTo>
                      <a:pt x="57" y="1044"/>
                    </a:lnTo>
                    <a:lnTo>
                      <a:pt x="66" y="999"/>
                    </a:lnTo>
                    <a:lnTo>
                      <a:pt x="72" y="966"/>
                    </a:lnTo>
                    <a:lnTo>
                      <a:pt x="78" y="939"/>
                    </a:lnTo>
                    <a:lnTo>
                      <a:pt x="81" y="929"/>
                    </a:lnTo>
                    <a:lnTo>
                      <a:pt x="89" y="915"/>
                    </a:lnTo>
                    <a:lnTo>
                      <a:pt x="103" y="895"/>
                    </a:lnTo>
                    <a:lnTo>
                      <a:pt x="117" y="877"/>
                    </a:lnTo>
                    <a:lnTo>
                      <a:pt x="134" y="853"/>
                    </a:lnTo>
                    <a:lnTo>
                      <a:pt x="148" y="833"/>
                    </a:lnTo>
                    <a:lnTo>
                      <a:pt x="171" y="808"/>
                    </a:lnTo>
                    <a:lnTo>
                      <a:pt x="184" y="789"/>
                    </a:lnTo>
                    <a:lnTo>
                      <a:pt x="203" y="767"/>
                    </a:lnTo>
                    <a:lnTo>
                      <a:pt x="225" y="746"/>
                    </a:lnTo>
                    <a:lnTo>
                      <a:pt x="243" y="727"/>
                    </a:lnTo>
                    <a:lnTo>
                      <a:pt x="262" y="709"/>
                    </a:lnTo>
                    <a:lnTo>
                      <a:pt x="293" y="684"/>
                    </a:lnTo>
                    <a:lnTo>
                      <a:pt x="309" y="676"/>
                    </a:lnTo>
                    <a:lnTo>
                      <a:pt x="318" y="669"/>
                    </a:lnTo>
                    <a:lnTo>
                      <a:pt x="302" y="656"/>
                    </a:lnTo>
                    <a:lnTo>
                      <a:pt x="286" y="638"/>
                    </a:lnTo>
                    <a:lnTo>
                      <a:pt x="266" y="618"/>
                    </a:lnTo>
                    <a:lnTo>
                      <a:pt x="250" y="602"/>
                    </a:lnTo>
                    <a:lnTo>
                      <a:pt x="233" y="587"/>
                    </a:lnTo>
                    <a:lnTo>
                      <a:pt x="218" y="573"/>
                    </a:lnTo>
                    <a:lnTo>
                      <a:pt x="205" y="555"/>
                    </a:lnTo>
                    <a:lnTo>
                      <a:pt x="184" y="531"/>
                    </a:lnTo>
                    <a:lnTo>
                      <a:pt x="166" y="509"/>
                    </a:lnTo>
                    <a:lnTo>
                      <a:pt x="146" y="484"/>
                    </a:lnTo>
                    <a:lnTo>
                      <a:pt x="123" y="460"/>
                    </a:lnTo>
                    <a:lnTo>
                      <a:pt x="106" y="444"/>
                    </a:lnTo>
                    <a:lnTo>
                      <a:pt x="84" y="422"/>
                    </a:lnTo>
                    <a:lnTo>
                      <a:pt x="70" y="407"/>
                    </a:lnTo>
                    <a:lnTo>
                      <a:pt x="56" y="383"/>
                    </a:lnTo>
                    <a:lnTo>
                      <a:pt x="45" y="365"/>
                    </a:lnTo>
                    <a:lnTo>
                      <a:pt x="32" y="351"/>
                    </a:lnTo>
                    <a:lnTo>
                      <a:pt x="14" y="333"/>
                    </a:lnTo>
                    <a:lnTo>
                      <a:pt x="0" y="318"/>
                    </a:lnTo>
                    <a:lnTo>
                      <a:pt x="11" y="320"/>
                    </a:lnTo>
                    <a:lnTo>
                      <a:pt x="29" y="325"/>
                    </a:lnTo>
                    <a:lnTo>
                      <a:pt x="47" y="331"/>
                    </a:lnTo>
                    <a:lnTo>
                      <a:pt x="63" y="340"/>
                    </a:lnTo>
                    <a:lnTo>
                      <a:pt x="79" y="354"/>
                    </a:lnTo>
                    <a:lnTo>
                      <a:pt x="101" y="374"/>
                    </a:lnTo>
                    <a:lnTo>
                      <a:pt x="120" y="391"/>
                    </a:lnTo>
                    <a:lnTo>
                      <a:pt x="143" y="407"/>
                    </a:lnTo>
                    <a:lnTo>
                      <a:pt x="162" y="429"/>
                    </a:lnTo>
                    <a:lnTo>
                      <a:pt x="184" y="453"/>
                    </a:lnTo>
                    <a:lnTo>
                      <a:pt x="202" y="471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7" name="Arc 14"/>
            <p:cNvSpPr>
              <a:spLocks/>
            </p:cNvSpPr>
            <p:nvPr/>
          </p:nvSpPr>
          <p:spPr bwMode="auto">
            <a:xfrm>
              <a:off x="1" y="4174"/>
              <a:ext cx="5753" cy="136"/>
            </a:xfrm>
            <a:custGeom>
              <a:avLst/>
              <a:gdLst>
                <a:gd name="T0" fmla="*/ 0 w 43200"/>
                <a:gd name="T1" fmla="*/ 0 h 21615"/>
                <a:gd name="T2" fmla="*/ 0 w 43200"/>
                <a:gd name="T3" fmla="*/ 0 h 21615"/>
                <a:gd name="T4" fmla="*/ 0 w 43200"/>
                <a:gd name="T5" fmla="*/ 0 h 216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615" fill="none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</a:path>
                <a:path w="43200" h="21615" stroke="0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  <a:lnTo>
                    <a:pt x="21600" y="21600"/>
                  </a:lnTo>
                  <a:lnTo>
                    <a:pt x="0" y="21614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50140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0" y="4312"/>
              <a:ext cx="5752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256" y="3360"/>
              <a:ext cx="1145" cy="839"/>
              <a:chOff x="2256" y="3360"/>
              <a:chExt cx="1145" cy="839"/>
            </a:xfrm>
          </p:grpSpPr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2356" y="3360"/>
                <a:ext cx="992" cy="788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rgbClr val="FFB87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26" name="Freeform 18" descr="Narrow horizontal"/>
              <p:cNvSpPr>
                <a:spLocks/>
              </p:cNvSpPr>
              <p:nvPr/>
            </p:nvSpPr>
            <p:spPr bwMode="auto">
              <a:xfrm>
                <a:off x="2256" y="3893"/>
                <a:ext cx="1145" cy="306"/>
              </a:xfrm>
              <a:custGeom>
                <a:avLst/>
                <a:gdLst>
                  <a:gd name="T0" fmla="*/ 1036 w 1145"/>
                  <a:gd name="T1" fmla="*/ 0 h 306"/>
                  <a:gd name="T2" fmla="*/ 978 w 1145"/>
                  <a:gd name="T3" fmla="*/ 26 h 306"/>
                  <a:gd name="T4" fmla="*/ 1036 w 1145"/>
                  <a:gd name="T5" fmla="*/ 41 h 306"/>
                  <a:gd name="T6" fmla="*/ 1022 w 1145"/>
                  <a:gd name="T7" fmla="*/ 77 h 306"/>
                  <a:gd name="T8" fmla="*/ 950 w 1145"/>
                  <a:gd name="T9" fmla="*/ 93 h 306"/>
                  <a:gd name="T10" fmla="*/ 1050 w 1145"/>
                  <a:gd name="T11" fmla="*/ 108 h 306"/>
                  <a:gd name="T12" fmla="*/ 1144 w 1145"/>
                  <a:gd name="T13" fmla="*/ 124 h 306"/>
                  <a:gd name="T14" fmla="*/ 1050 w 1145"/>
                  <a:gd name="T15" fmla="*/ 139 h 306"/>
                  <a:gd name="T16" fmla="*/ 950 w 1145"/>
                  <a:gd name="T17" fmla="*/ 133 h 306"/>
                  <a:gd name="T18" fmla="*/ 992 w 1145"/>
                  <a:gd name="T19" fmla="*/ 175 h 306"/>
                  <a:gd name="T20" fmla="*/ 1080 w 1145"/>
                  <a:gd name="T21" fmla="*/ 180 h 306"/>
                  <a:gd name="T22" fmla="*/ 992 w 1145"/>
                  <a:gd name="T23" fmla="*/ 202 h 306"/>
                  <a:gd name="T24" fmla="*/ 884 w 1145"/>
                  <a:gd name="T25" fmla="*/ 202 h 306"/>
                  <a:gd name="T26" fmla="*/ 928 w 1145"/>
                  <a:gd name="T27" fmla="*/ 232 h 306"/>
                  <a:gd name="T28" fmla="*/ 892 w 1145"/>
                  <a:gd name="T29" fmla="*/ 253 h 306"/>
                  <a:gd name="T30" fmla="*/ 821 w 1145"/>
                  <a:gd name="T31" fmla="*/ 269 h 306"/>
                  <a:gd name="T32" fmla="*/ 769 w 1145"/>
                  <a:gd name="T33" fmla="*/ 284 h 306"/>
                  <a:gd name="T34" fmla="*/ 683 w 1145"/>
                  <a:gd name="T35" fmla="*/ 284 h 306"/>
                  <a:gd name="T36" fmla="*/ 633 w 1145"/>
                  <a:gd name="T37" fmla="*/ 305 h 306"/>
                  <a:gd name="T38" fmla="*/ 504 w 1145"/>
                  <a:gd name="T39" fmla="*/ 305 h 306"/>
                  <a:gd name="T40" fmla="*/ 452 w 1145"/>
                  <a:gd name="T41" fmla="*/ 305 h 306"/>
                  <a:gd name="T42" fmla="*/ 474 w 1145"/>
                  <a:gd name="T43" fmla="*/ 289 h 306"/>
                  <a:gd name="T44" fmla="*/ 360 w 1145"/>
                  <a:gd name="T45" fmla="*/ 284 h 306"/>
                  <a:gd name="T46" fmla="*/ 410 w 1145"/>
                  <a:gd name="T47" fmla="*/ 278 h 306"/>
                  <a:gd name="T48" fmla="*/ 488 w 1145"/>
                  <a:gd name="T49" fmla="*/ 263 h 306"/>
                  <a:gd name="T50" fmla="*/ 380 w 1145"/>
                  <a:gd name="T51" fmla="*/ 258 h 306"/>
                  <a:gd name="T52" fmla="*/ 273 w 1145"/>
                  <a:gd name="T53" fmla="*/ 253 h 306"/>
                  <a:gd name="T54" fmla="*/ 215 w 1145"/>
                  <a:gd name="T55" fmla="*/ 232 h 306"/>
                  <a:gd name="T56" fmla="*/ 322 w 1145"/>
                  <a:gd name="T57" fmla="*/ 232 h 306"/>
                  <a:gd name="T58" fmla="*/ 273 w 1145"/>
                  <a:gd name="T59" fmla="*/ 217 h 306"/>
                  <a:gd name="T60" fmla="*/ 165 w 1145"/>
                  <a:gd name="T61" fmla="*/ 217 h 306"/>
                  <a:gd name="T62" fmla="*/ 49 w 1145"/>
                  <a:gd name="T63" fmla="*/ 211 h 306"/>
                  <a:gd name="T64" fmla="*/ 101 w 1145"/>
                  <a:gd name="T65" fmla="*/ 206 h 306"/>
                  <a:gd name="T66" fmla="*/ 215 w 1145"/>
                  <a:gd name="T67" fmla="*/ 206 h 306"/>
                  <a:gd name="T68" fmla="*/ 245 w 1145"/>
                  <a:gd name="T69" fmla="*/ 180 h 306"/>
                  <a:gd name="T70" fmla="*/ 129 w 1145"/>
                  <a:gd name="T71" fmla="*/ 175 h 306"/>
                  <a:gd name="T72" fmla="*/ 35 w 1145"/>
                  <a:gd name="T73" fmla="*/ 175 h 306"/>
                  <a:gd name="T74" fmla="*/ 85 w 1145"/>
                  <a:gd name="T75" fmla="*/ 160 h 306"/>
                  <a:gd name="T76" fmla="*/ 201 w 1145"/>
                  <a:gd name="T77" fmla="*/ 160 h 306"/>
                  <a:gd name="T78" fmla="*/ 165 w 1145"/>
                  <a:gd name="T79" fmla="*/ 144 h 306"/>
                  <a:gd name="T80" fmla="*/ 63 w 1145"/>
                  <a:gd name="T81" fmla="*/ 133 h 306"/>
                  <a:gd name="T82" fmla="*/ 137 w 1145"/>
                  <a:gd name="T83" fmla="*/ 113 h 306"/>
                  <a:gd name="T84" fmla="*/ 231 w 1145"/>
                  <a:gd name="T85" fmla="*/ 113 h 306"/>
                  <a:gd name="T86" fmla="*/ 215 w 1145"/>
                  <a:gd name="T87" fmla="*/ 93 h 306"/>
                  <a:gd name="T88" fmla="*/ 107 w 1145"/>
                  <a:gd name="T89" fmla="*/ 93 h 306"/>
                  <a:gd name="T90" fmla="*/ 157 w 1145"/>
                  <a:gd name="T91" fmla="*/ 82 h 306"/>
                  <a:gd name="T92" fmla="*/ 129 w 1145"/>
                  <a:gd name="T93" fmla="*/ 62 h 306"/>
                  <a:gd name="T94" fmla="*/ 43 w 1145"/>
                  <a:gd name="T95" fmla="*/ 62 h 306"/>
                  <a:gd name="T96" fmla="*/ 43 w 1145"/>
                  <a:gd name="T97" fmla="*/ 35 h 306"/>
                  <a:gd name="T98" fmla="*/ 151 w 1145"/>
                  <a:gd name="T99" fmla="*/ 35 h 306"/>
                  <a:gd name="T100" fmla="*/ 107 w 1145"/>
                  <a:gd name="T101" fmla="*/ 20 h 3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45" h="306">
                    <a:moveTo>
                      <a:pt x="101" y="4"/>
                    </a:moveTo>
                    <a:lnTo>
                      <a:pt x="1006" y="4"/>
                    </a:lnTo>
                    <a:lnTo>
                      <a:pt x="1006" y="0"/>
                    </a:lnTo>
                    <a:lnTo>
                      <a:pt x="1036" y="0"/>
                    </a:lnTo>
                    <a:lnTo>
                      <a:pt x="1050" y="15"/>
                    </a:lnTo>
                    <a:lnTo>
                      <a:pt x="1028" y="20"/>
                    </a:lnTo>
                    <a:lnTo>
                      <a:pt x="1000" y="26"/>
                    </a:lnTo>
                    <a:lnTo>
                      <a:pt x="978" y="26"/>
                    </a:lnTo>
                    <a:lnTo>
                      <a:pt x="970" y="41"/>
                    </a:lnTo>
                    <a:lnTo>
                      <a:pt x="992" y="41"/>
                    </a:lnTo>
                    <a:lnTo>
                      <a:pt x="1014" y="41"/>
                    </a:lnTo>
                    <a:lnTo>
                      <a:pt x="1036" y="41"/>
                    </a:lnTo>
                    <a:lnTo>
                      <a:pt x="1058" y="46"/>
                    </a:lnTo>
                    <a:lnTo>
                      <a:pt x="1064" y="62"/>
                    </a:lnTo>
                    <a:lnTo>
                      <a:pt x="1042" y="77"/>
                    </a:lnTo>
                    <a:lnTo>
                      <a:pt x="1022" y="77"/>
                    </a:lnTo>
                    <a:lnTo>
                      <a:pt x="1000" y="77"/>
                    </a:lnTo>
                    <a:lnTo>
                      <a:pt x="978" y="77"/>
                    </a:lnTo>
                    <a:lnTo>
                      <a:pt x="956" y="77"/>
                    </a:lnTo>
                    <a:lnTo>
                      <a:pt x="950" y="93"/>
                    </a:lnTo>
                    <a:lnTo>
                      <a:pt x="978" y="102"/>
                    </a:lnTo>
                    <a:lnTo>
                      <a:pt x="1006" y="108"/>
                    </a:lnTo>
                    <a:lnTo>
                      <a:pt x="1028" y="108"/>
                    </a:lnTo>
                    <a:lnTo>
                      <a:pt x="1050" y="108"/>
                    </a:lnTo>
                    <a:lnTo>
                      <a:pt x="1080" y="108"/>
                    </a:lnTo>
                    <a:lnTo>
                      <a:pt x="1100" y="108"/>
                    </a:lnTo>
                    <a:lnTo>
                      <a:pt x="1122" y="108"/>
                    </a:lnTo>
                    <a:lnTo>
                      <a:pt x="1144" y="124"/>
                    </a:lnTo>
                    <a:lnTo>
                      <a:pt x="1122" y="139"/>
                    </a:lnTo>
                    <a:lnTo>
                      <a:pt x="1100" y="139"/>
                    </a:lnTo>
                    <a:lnTo>
                      <a:pt x="1080" y="139"/>
                    </a:lnTo>
                    <a:lnTo>
                      <a:pt x="1050" y="139"/>
                    </a:lnTo>
                    <a:lnTo>
                      <a:pt x="1028" y="139"/>
                    </a:lnTo>
                    <a:lnTo>
                      <a:pt x="1006" y="133"/>
                    </a:lnTo>
                    <a:lnTo>
                      <a:pt x="978" y="133"/>
                    </a:lnTo>
                    <a:lnTo>
                      <a:pt x="950" y="133"/>
                    </a:lnTo>
                    <a:lnTo>
                      <a:pt x="942" y="149"/>
                    </a:lnTo>
                    <a:lnTo>
                      <a:pt x="934" y="165"/>
                    </a:lnTo>
                    <a:lnTo>
                      <a:pt x="970" y="171"/>
                    </a:lnTo>
                    <a:lnTo>
                      <a:pt x="992" y="175"/>
                    </a:lnTo>
                    <a:lnTo>
                      <a:pt x="1014" y="175"/>
                    </a:lnTo>
                    <a:lnTo>
                      <a:pt x="1036" y="180"/>
                    </a:lnTo>
                    <a:lnTo>
                      <a:pt x="1058" y="180"/>
                    </a:lnTo>
                    <a:lnTo>
                      <a:pt x="1080" y="180"/>
                    </a:lnTo>
                    <a:lnTo>
                      <a:pt x="1080" y="196"/>
                    </a:lnTo>
                    <a:lnTo>
                      <a:pt x="1050" y="202"/>
                    </a:lnTo>
                    <a:lnTo>
                      <a:pt x="1022" y="202"/>
                    </a:lnTo>
                    <a:lnTo>
                      <a:pt x="992" y="202"/>
                    </a:lnTo>
                    <a:lnTo>
                      <a:pt x="970" y="202"/>
                    </a:lnTo>
                    <a:lnTo>
                      <a:pt x="934" y="202"/>
                    </a:lnTo>
                    <a:lnTo>
                      <a:pt x="906" y="202"/>
                    </a:lnTo>
                    <a:lnTo>
                      <a:pt x="884" y="202"/>
                    </a:lnTo>
                    <a:lnTo>
                      <a:pt x="862" y="202"/>
                    </a:lnTo>
                    <a:lnTo>
                      <a:pt x="870" y="217"/>
                    </a:lnTo>
                    <a:lnTo>
                      <a:pt x="898" y="232"/>
                    </a:lnTo>
                    <a:lnTo>
                      <a:pt x="928" y="232"/>
                    </a:lnTo>
                    <a:lnTo>
                      <a:pt x="950" y="232"/>
                    </a:lnTo>
                    <a:lnTo>
                      <a:pt x="950" y="247"/>
                    </a:lnTo>
                    <a:lnTo>
                      <a:pt x="920" y="253"/>
                    </a:lnTo>
                    <a:lnTo>
                      <a:pt x="892" y="253"/>
                    </a:lnTo>
                    <a:lnTo>
                      <a:pt x="862" y="253"/>
                    </a:lnTo>
                    <a:lnTo>
                      <a:pt x="841" y="253"/>
                    </a:lnTo>
                    <a:lnTo>
                      <a:pt x="821" y="253"/>
                    </a:lnTo>
                    <a:lnTo>
                      <a:pt x="821" y="269"/>
                    </a:lnTo>
                    <a:lnTo>
                      <a:pt x="841" y="273"/>
                    </a:lnTo>
                    <a:lnTo>
                      <a:pt x="821" y="278"/>
                    </a:lnTo>
                    <a:lnTo>
                      <a:pt x="791" y="284"/>
                    </a:lnTo>
                    <a:lnTo>
                      <a:pt x="769" y="284"/>
                    </a:lnTo>
                    <a:lnTo>
                      <a:pt x="747" y="284"/>
                    </a:lnTo>
                    <a:lnTo>
                      <a:pt x="727" y="284"/>
                    </a:lnTo>
                    <a:lnTo>
                      <a:pt x="705" y="284"/>
                    </a:lnTo>
                    <a:lnTo>
                      <a:pt x="683" y="284"/>
                    </a:lnTo>
                    <a:lnTo>
                      <a:pt x="661" y="284"/>
                    </a:lnTo>
                    <a:lnTo>
                      <a:pt x="683" y="294"/>
                    </a:lnTo>
                    <a:lnTo>
                      <a:pt x="661" y="305"/>
                    </a:lnTo>
                    <a:lnTo>
                      <a:pt x="633" y="305"/>
                    </a:lnTo>
                    <a:lnTo>
                      <a:pt x="603" y="305"/>
                    </a:lnTo>
                    <a:lnTo>
                      <a:pt x="568" y="305"/>
                    </a:lnTo>
                    <a:lnTo>
                      <a:pt x="532" y="305"/>
                    </a:lnTo>
                    <a:lnTo>
                      <a:pt x="504" y="305"/>
                    </a:lnTo>
                    <a:lnTo>
                      <a:pt x="474" y="305"/>
                    </a:lnTo>
                    <a:lnTo>
                      <a:pt x="452" y="305"/>
                    </a:lnTo>
                    <a:lnTo>
                      <a:pt x="432" y="305"/>
                    </a:lnTo>
                    <a:lnTo>
                      <a:pt x="452" y="305"/>
                    </a:lnTo>
                    <a:lnTo>
                      <a:pt x="474" y="305"/>
                    </a:lnTo>
                    <a:lnTo>
                      <a:pt x="496" y="305"/>
                    </a:lnTo>
                    <a:lnTo>
                      <a:pt x="496" y="289"/>
                    </a:lnTo>
                    <a:lnTo>
                      <a:pt x="474" y="289"/>
                    </a:lnTo>
                    <a:lnTo>
                      <a:pt x="446" y="289"/>
                    </a:lnTo>
                    <a:lnTo>
                      <a:pt x="424" y="289"/>
                    </a:lnTo>
                    <a:lnTo>
                      <a:pt x="388" y="289"/>
                    </a:lnTo>
                    <a:lnTo>
                      <a:pt x="360" y="284"/>
                    </a:lnTo>
                    <a:lnTo>
                      <a:pt x="330" y="284"/>
                    </a:lnTo>
                    <a:lnTo>
                      <a:pt x="360" y="278"/>
                    </a:lnTo>
                    <a:lnTo>
                      <a:pt x="388" y="278"/>
                    </a:lnTo>
                    <a:lnTo>
                      <a:pt x="410" y="278"/>
                    </a:lnTo>
                    <a:lnTo>
                      <a:pt x="438" y="278"/>
                    </a:lnTo>
                    <a:lnTo>
                      <a:pt x="468" y="278"/>
                    </a:lnTo>
                    <a:lnTo>
                      <a:pt x="488" y="278"/>
                    </a:lnTo>
                    <a:lnTo>
                      <a:pt x="488" y="263"/>
                    </a:lnTo>
                    <a:lnTo>
                      <a:pt x="468" y="258"/>
                    </a:lnTo>
                    <a:lnTo>
                      <a:pt x="438" y="258"/>
                    </a:lnTo>
                    <a:lnTo>
                      <a:pt x="416" y="258"/>
                    </a:lnTo>
                    <a:lnTo>
                      <a:pt x="380" y="258"/>
                    </a:lnTo>
                    <a:lnTo>
                      <a:pt x="352" y="258"/>
                    </a:lnTo>
                    <a:lnTo>
                      <a:pt x="330" y="258"/>
                    </a:lnTo>
                    <a:lnTo>
                      <a:pt x="302" y="258"/>
                    </a:lnTo>
                    <a:lnTo>
                      <a:pt x="273" y="253"/>
                    </a:lnTo>
                    <a:lnTo>
                      <a:pt x="245" y="253"/>
                    </a:lnTo>
                    <a:lnTo>
                      <a:pt x="223" y="253"/>
                    </a:lnTo>
                    <a:lnTo>
                      <a:pt x="187" y="247"/>
                    </a:lnTo>
                    <a:lnTo>
                      <a:pt x="215" y="232"/>
                    </a:lnTo>
                    <a:lnTo>
                      <a:pt x="245" y="232"/>
                    </a:lnTo>
                    <a:lnTo>
                      <a:pt x="273" y="232"/>
                    </a:lnTo>
                    <a:lnTo>
                      <a:pt x="302" y="232"/>
                    </a:lnTo>
                    <a:lnTo>
                      <a:pt x="322" y="232"/>
                    </a:lnTo>
                    <a:lnTo>
                      <a:pt x="344" y="232"/>
                    </a:lnTo>
                    <a:lnTo>
                      <a:pt x="322" y="217"/>
                    </a:lnTo>
                    <a:lnTo>
                      <a:pt x="302" y="217"/>
                    </a:lnTo>
                    <a:lnTo>
                      <a:pt x="273" y="217"/>
                    </a:lnTo>
                    <a:lnTo>
                      <a:pt x="245" y="217"/>
                    </a:lnTo>
                    <a:lnTo>
                      <a:pt x="215" y="217"/>
                    </a:lnTo>
                    <a:lnTo>
                      <a:pt x="187" y="217"/>
                    </a:lnTo>
                    <a:lnTo>
                      <a:pt x="165" y="217"/>
                    </a:lnTo>
                    <a:lnTo>
                      <a:pt x="143" y="217"/>
                    </a:lnTo>
                    <a:lnTo>
                      <a:pt x="101" y="211"/>
                    </a:lnTo>
                    <a:lnTo>
                      <a:pt x="71" y="211"/>
                    </a:lnTo>
                    <a:lnTo>
                      <a:pt x="49" y="211"/>
                    </a:lnTo>
                    <a:lnTo>
                      <a:pt x="27" y="211"/>
                    </a:lnTo>
                    <a:lnTo>
                      <a:pt x="57" y="206"/>
                    </a:lnTo>
                    <a:lnTo>
                      <a:pt x="79" y="206"/>
                    </a:lnTo>
                    <a:lnTo>
                      <a:pt x="101" y="206"/>
                    </a:lnTo>
                    <a:lnTo>
                      <a:pt x="137" y="206"/>
                    </a:lnTo>
                    <a:lnTo>
                      <a:pt x="173" y="206"/>
                    </a:lnTo>
                    <a:lnTo>
                      <a:pt x="193" y="206"/>
                    </a:lnTo>
                    <a:lnTo>
                      <a:pt x="215" y="206"/>
                    </a:lnTo>
                    <a:lnTo>
                      <a:pt x="237" y="206"/>
                    </a:lnTo>
                    <a:lnTo>
                      <a:pt x="259" y="206"/>
                    </a:lnTo>
                    <a:lnTo>
                      <a:pt x="267" y="191"/>
                    </a:lnTo>
                    <a:lnTo>
                      <a:pt x="245" y="180"/>
                    </a:lnTo>
                    <a:lnTo>
                      <a:pt x="209" y="175"/>
                    </a:lnTo>
                    <a:lnTo>
                      <a:pt x="187" y="175"/>
                    </a:lnTo>
                    <a:lnTo>
                      <a:pt x="157" y="175"/>
                    </a:lnTo>
                    <a:lnTo>
                      <a:pt x="129" y="175"/>
                    </a:lnTo>
                    <a:lnTo>
                      <a:pt x="101" y="175"/>
                    </a:lnTo>
                    <a:lnTo>
                      <a:pt x="79" y="175"/>
                    </a:lnTo>
                    <a:lnTo>
                      <a:pt x="57" y="175"/>
                    </a:lnTo>
                    <a:lnTo>
                      <a:pt x="35" y="175"/>
                    </a:lnTo>
                    <a:lnTo>
                      <a:pt x="13" y="171"/>
                    </a:lnTo>
                    <a:lnTo>
                      <a:pt x="43" y="165"/>
                    </a:lnTo>
                    <a:lnTo>
                      <a:pt x="63" y="165"/>
                    </a:lnTo>
                    <a:lnTo>
                      <a:pt x="85" y="160"/>
                    </a:lnTo>
                    <a:lnTo>
                      <a:pt x="115" y="160"/>
                    </a:lnTo>
                    <a:lnTo>
                      <a:pt x="151" y="160"/>
                    </a:lnTo>
                    <a:lnTo>
                      <a:pt x="173" y="160"/>
                    </a:lnTo>
                    <a:lnTo>
                      <a:pt x="201" y="160"/>
                    </a:lnTo>
                    <a:lnTo>
                      <a:pt x="223" y="160"/>
                    </a:lnTo>
                    <a:lnTo>
                      <a:pt x="209" y="144"/>
                    </a:lnTo>
                    <a:lnTo>
                      <a:pt x="187" y="144"/>
                    </a:lnTo>
                    <a:lnTo>
                      <a:pt x="165" y="144"/>
                    </a:lnTo>
                    <a:lnTo>
                      <a:pt x="137" y="144"/>
                    </a:lnTo>
                    <a:lnTo>
                      <a:pt x="115" y="144"/>
                    </a:lnTo>
                    <a:lnTo>
                      <a:pt x="85" y="144"/>
                    </a:lnTo>
                    <a:lnTo>
                      <a:pt x="63" y="133"/>
                    </a:lnTo>
                    <a:lnTo>
                      <a:pt x="63" y="118"/>
                    </a:lnTo>
                    <a:lnTo>
                      <a:pt x="85" y="113"/>
                    </a:lnTo>
                    <a:lnTo>
                      <a:pt x="107" y="113"/>
                    </a:lnTo>
                    <a:lnTo>
                      <a:pt x="137" y="113"/>
                    </a:lnTo>
                    <a:lnTo>
                      <a:pt x="157" y="113"/>
                    </a:lnTo>
                    <a:lnTo>
                      <a:pt x="187" y="113"/>
                    </a:lnTo>
                    <a:lnTo>
                      <a:pt x="209" y="113"/>
                    </a:lnTo>
                    <a:lnTo>
                      <a:pt x="231" y="113"/>
                    </a:lnTo>
                    <a:lnTo>
                      <a:pt x="251" y="113"/>
                    </a:lnTo>
                    <a:lnTo>
                      <a:pt x="259" y="98"/>
                    </a:lnTo>
                    <a:lnTo>
                      <a:pt x="237" y="93"/>
                    </a:lnTo>
                    <a:lnTo>
                      <a:pt x="215" y="93"/>
                    </a:lnTo>
                    <a:lnTo>
                      <a:pt x="179" y="93"/>
                    </a:lnTo>
                    <a:lnTo>
                      <a:pt x="157" y="93"/>
                    </a:lnTo>
                    <a:lnTo>
                      <a:pt x="129" y="93"/>
                    </a:lnTo>
                    <a:lnTo>
                      <a:pt x="107" y="93"/>
                    </a:lnTo>
                    <a:lnTo>
                      <a:pt x="85" y="93"/>
                    </a:lnTo>
                    <a:lnTo>
                      <a:pt x="107" y="82"/>
                    </a:lnTo>
                    <a:lnTo>
                      <a:pt x="137" y="82"/>
                    </a:lnTo>
                    <a:lnTo>
                      <a:pt x="157" y="82"/>
                    </a:lnTo>
                    <a:lnTo>
                      <a:pt x="179" y="82"/>
                    </a:lnTo>
                    <a:lnTo>
                      <a:pt x="187" y="66"/>
                    </a:lnTo>
                    <a:lnTo>
                      <a:pt x="165" y="62"/>
                    </a:lnTo>
                    <a:lnTo>
                      <a:pt x="129" y="62"/>
                    </a:lnTo>
                    <a:lnTo>
                      <a:pt x="107" y="62"/>
                    </a:lnTo>
                    <a:lnTo>
                      <a:pt x="85" y="62"/>
                    </a:lnTo>
                    <a:lnTo>
                      <a:pt x="63" y="62"/>
                    </a:lnTo>
                    <a:lnTo>
                      <a:pt x="43" y="62"/>
                    </a:lnTo>
                    <a:lnTo>
                      <a:pt x="21" y="62"/>
                    </a:lnTo>
                    <a:lnTo>
                      <a:pt x="0" y="62"/>
                    </a:lnTo>
                    <a:lnTo>
                      <a:pt x="13" y="41"/>
                    </a:lnTo>
                    <a:lnTo>
                      <a:pt x="43" y="35"/>
                    </a:lnTo>
                    <a:lnTo>
                      <a:pt x="71" y="35"/>
                    </a:lnTo>
                    <a:lnTo>
                      <a:pt x="101" y="35"/>
                    </a:lnTo>
                    <a:lnTo>
                      <a:pt x="129" y="35"/>
                    </a:lnTo>
                    <a:lnTo>
                      <a:pt x="151" y="35"/>
                    </a:lnTo>
                    <a:lnTo>
                      <a:pt x="173" y="35"/>
                    </a:lnTo>
                    <a:lnTo>
                      <a:pt x="157" y="20"/>
                    </a:lnTo>
                    <a:lnTo>
                      <a:pt x="129" y="20"/>
                    </a:lnTo>
                    <a:lnTo>
                      <a:pt x="107" y="20"/>
                    </a:lnTo>
                    <a:lnTo>
                      <a:pt x="85" y="20"/>
                    </a:lnTo>
                    <a:lnTo>
                      <a:pt x="101" y="4"/>
                    </a:lnTo>
                  </a:path>
                </a:pathLst>
              </a:custGeom>
              <a:pattFill prst="narHorz">
                <a:fgClr>
                  <a:schemeClr val="hlink"/>
                </a:fgClr>
                <a:bgClr>
                  <a:schemeClr val="fol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4080" y="1488"/>
              <a:ext cx="1701" cy="2825"/>
              <a:chOff x="4080" y="1488"/>
              <a:chExt cx="1701" cy="2825"/>
            </a:xfrm>
          </p:grpSpPr>
          <p:grpSp>
            <p:nvGrpSpPr>
              <p:cNvPr id="11" name="Group 20"/>
              <p:cNvGrpSpPr>
                <a:grpSpLocks/>
              </p:cNvGrpSpPr>
              <p:nvPr/>
            </p:nvGrpSpPr>
            <p:grpSpPr bwMode="auto">
              <a:xfrm>
                <a:off x="4080" y="1488"/>
                <a:ext cx="1657" cy="2825"/>
                <a:chOff x="4080" y="1488"/>
                <a:chExt cx="1657" cy="2825"/>
              </a:xfrm>
            </p:grpSpPr>
            <p:grpSp>
              <p:nvGrpSpPr>
                <p:cNvPr id="14" name="Group 21"/>
                <p:cNvGrpSpPr>
                  <a:grpSpLocks/>
                </p:cNvGrpSpPr>
                <p:nvPr/>
              </p:nvGrpSpPr>
              <p:grpSpPr bwMode="auto">
                <a:xfrm>
                  <a:off x="4927" y="1488"/>
                  <a:ext cx="810" cy="2784"/>
                  <a:chOff x="4927" y="1488"/>
                  <a:chExt cx="810" cy="2784"/>
                </a:xfrm>
              </p:grpSpPr>
              <p:sp>
                <p:nvSpPr>
                  <p:cNvPr id="23" name="Freeform 53"/>
                  <p:cNvSpPr>
                    <a:spLocks/>
                  </p:cNvSpPr>
                  <p:nvPr/>
                </p:nvSpPr>
                <p:spPr bwMode="auto">
                  <a:xfrm>
                    <a:off x="5412" y="2077"/>
                    <a:ext cx="291" cy="2195"/>
                  </a:xfrm>
                  <a:custGeom>
                    <a:avLst/>
                    <a:gdLst>
                      <a:gd name="T0" fmla="*/ 290 w 291"/>
                      <a:gd name="T1" fmla="*/ 1020 h 2195"/>
                      <a:gd name="T2" fmla="*/ 265 w 291"/>
                      <a:gd name="T3" fmla="*/ 1466 h 2195"/>
                      <a:gd name="T4" fmla="*/ 241 w 291"/>
                      <a:gd name="T5" fmla="*/ 1825 h 2195"/>
                      <a:gd name="T6" fmla="*/ 224 w 291"/>
                      <a:gd name="T7" fmla="*/ 2089 h 2195"/>
                      <a:gd name="T8" fmla="*/ 228 w 291"/>
                      <a:gd name="T9" fmla="*/ 2194 h 2195"/>
                      <a:gd name="T10" fmla="*/ 193 w 291"/>
                      <a:gd name="T11" fmla="*/ 2194 h 2195"/>
                      <a:gd name="T12" fmla="*/ 183 w 291"/>
                      <a:gd name="T13" fmla="*/ 2041 h 2195"/>
                      <a:gd name="T14" fmla="*/ 177 w 291"/>
                      <a:gd name="T15" fmla="*/ 1808 h 2195"/>
                      <a:gd name="T16" fmla="*/ 164 w 291"/>
                      <a:gd name="T17" fmla="*/ 1590 h 2195"/>
                      <a:gd name="T18" fmla="*/ 158 w 291"/>
                      <a:gd name="T19" fmla="*/ 1427 h 2195"/>
                      <a:gd name="T20" fmla="*/ 145 w 291"/>
                      <a:gd name="T21" fmla="*/ 1190 h 2195"/>
                      <a:gd name="T22" fmla="*/ 128 w 291"/>
                      <a:gd name="T23" fmla="*/ 984 h 2195"/>
                      <a:gd name="T24" fmla="*/ 114 w 291"/>
                      <a:gd name="T25" fmla="*/ 804 h 2195"/>
                      <a:gd name="T26" fmla="*/ 100 w 291"/>
                      <a:gd name="T27" fmla="*/ 609 h 2195"/>
                      <a:gd name="T28" fmla="*/ 79 w 291"/>
                      <a:gd name="T29" fmla="*/ 418 h 2195"/>
                      <a:gd name="T30" fmla="*/ 54 w 291"/>
                      <a:gd name="T31" fmla="*/ 256 h 2195"/>
                      <a:gd name="T32" fmla="*/ 13 w 291"/>
                      <a:gd name="T33" fmla="*/ 98 h 2195"/>
                      <a:gd name="T34" fmla="*/ 0 w 291"/>
                      <a:gd name="T35" fmla="*/ 36 h 2195"/>
                      <a:gd name="T36" fmla="*/ 16 w 291"/>
                      <a:gd name="T37" fmla="*/ 0 h 2195"/>
                      <a:gd name="T38" fmla="*/ 42 w 291"/>
                      <a:gd name="T39" fmla="*/ 63 h 2195"/>
                      <a:gd name="T40" fmla="*/ 79 w 291"/>
                      <a:gd name="T41" fmla="*/ 210 h 2195"/>
                      <a:gd name="T42" fmla="*/ 106 w 291"/>
                      <a:gd name="T43" fmla="*/ 360 h 2195"/>
                      <a:gd name="T44" fmla="*/ 128 w 291"/>
                      <a:gd name="T45" fmla="*/ 517 h 2195"/>
                      <a:gd name="T46" fmla="*/ 141 w 291"/>
                      <a:gd name="T47" fmla="*/ 717 h 2195"/>
                      <a:gd name="T48" fmla="*/ 155 w 291"/>
                      <a:gd name="T49" fmla="*/ 906 h 2195"/>
                      <a:gd name="T50" fmla="*/ 175 w 291"/>
                      <a:gd name="T51" fmla="*/ 1163 h 2195"/>
                      <a:gd name="T52" fmla="*/ 190 w 291"/>
                      <a:gd name="T53" fmla="*/ 1373 h 2195"/>
                      <a:gd name="T54" fmla="*/ 196 w 291"/>
                      <a:gd name="T55" fmla="*/ 1541 h 2195"/>
                      <a:gd name="T56" fmla="*/ 203 w 291"/>
                      <a:gd name="T57" fmla="*/ 1715 h 2195"/>
                      <a:gd name="T58" fmla="*/ 216 w 291"/>
                      <a:gd name="T59" fmla="*/ 1894 h 2195"/>
                      <a:gd name="T60" fmla="*/ 235 w 291"/>
                      <a:gd name="T61" fmla="*/ 1586 h 2195"/>
                      <a:gd name="T62" fmla="*/ 257 w 291"/>
                      <a:gd name="T63" fmla="*/ 1296 h 2195"/>
                      <a:gd name="T64" fmla="*/ 290 w 291"/>
                      <a:gd name="T65" fmla="*/ 1020 h 219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291" h="2195">
                        <a:moveTo>
                          <a:pt x="290" y="1020"/>
                        </a:moveTo>
                        <a:lnTo>
                          <a:pt x="265" y="1466"/>
                        </a:lnTo>
                        <a:lnTo>
                          <a:pt x="241" y="1825"/>
                        </a:lnTo>
                        <a:lnTo>
                          <a:pt x="224" y="2089"/>
                        </a:lnTo>
                        <a:lnTo>
                          <a:pt x="228" y="2194"/>
                        </a:lnTo>
                        <a:lnTo>
                          <a:pt x="193" y="2194"/>
                        </a:lnTo>
                        <a:lnTo>
                          <a:pt x="183" y="2041"/>
                        </a:lnTo>
                        <a:lnTo>
                          <a:pt x="177" y="1808"/>
                        </a:lnTo>
                        <a:lnTo>
                          <a:pt x="164" y="1590"/>
                        </a:lnTo>
                        <a:lnTo>
                          <a:pt x="158" y="1427"/>
                        </a:lnTo>
                        <a:lnTo>
                          <a:pt x="145" y="1190"/>
                        </a:lnTo>
                        <a:lnTo>
                          <a:pt x="128" y="984"/>
                        </a:lnTo>
                        <a:lnTo>
                          <a:pt x="114" y="804"/>
                        </a:lnTo>
                        <a:lnTo>
                          <a:pt x="100" y="609"/>
                        </a:lnTo>
                        <a:lnTo>
                          <a:pt x="79" y="418"/>
                        </a:lnTo>
                        <a:lnTo>
                          <a:pt x="54" y="256"/>
                        </a:lnTo>
                        <a:lnTo>
                          <a:pt x="13" y="98"/>
                        </a:lnTo>
                        <a:lnTo>
                          <a:pt x="0" y="36"/>
                        </a:lnTo>
                        <a:lnTo>
                          <a:pt x="16" y="0"/>
                        </a:lnTo>
                        <a:lnTo>
                          <a:pt x="42" y="63"/>
                        </a:lnTo>
                        <a:lnTo>
                          <a:pt x="79" y="210"/>
                        </a:lnTo>
                        <a:lnTo>
                          <a:pt x="106" y="360"/>
                        </a:lnTo>
                        <a:lnTo>
                          <a:pt x="128" y="517"/>
                        </a:lnTo>
                        <a:lnTo>
                          <a:pt x="141" y="717"/>
                        </a:lnTo>
                        <a:lnTo>
                          <a:pt x="155" y="906"/>
                        </a:lnTo>
                        <a:lnTo>
                          <a:pt x="175" y="1163"/>
                        </a:lnTo>
                        <a:lnTo>
                          <a:pt x="190" y="1373"/>
                        </a:lnTo>
                        <a:lnTo>
                          <a:pt x="196" y="1541"/>
                        </a:lnTo>
                        <a:lnTo>
                          <a:pt x="203" y="1715"/>
                        </a:lnTo>
                        <a:lnTo>
                          <a:pt x="216" y="1894"/>
                        </a:lnTo>
                        <a:lnTo>
                          <a:pt x="235" y="1586"/>
                        </a:lnTo>
                        <a:lnTo>
                          <a:pt x="257" y="1296"/>
                        </a:lnTo>
                        <a:lnTo>
                          <a:pt x="290" y="1020"/>
                        </a:lnTo>
                      </a:path>
                    </a:pathLst>
                  </a:custGeom>
                  <a:solidFill>
                    <a:srgbClr val="3C002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24" name="Freeform 54"/>
                  <p:cNvSpPr>
                    <a:spLocks/>
                  </p:cNvSpPr>
                  <p:nvPr/>
                </p:nvSpPr>
                <p:spPr bwMode="auto">
                  <a:xfrm>
                    <a:off x="4927" y="1488"/>
                    <a:ext cx="810" cy="1601"/>
                  </a:xfrm>
                  <a:custGeom>
                    <a:avLst/>
                    <a:gdLst>
                      <a:gd name="T0" fmla="*/ 449 w 810"/>
                      <a:gd name="T1" fmla="*/ 233 h 1601"/>
                      <a:gd name="T2" fmla="*/ 348 w 810"/>
                      <a:gd name="T3" fmla="*/ 44 h 1601"/>
                      <a:gd name="T4" fmla="*/ 181 w 810"/>
                      <a:gd name="T5" fmla="*/ 3 h 1601"/>
                      <a:gd name="T6" fmla="*/ 192 w 810"/>
                      <a:gd name="T7" fmla="*/ 44 h 1601"/>
                      <a:gd name="T8" fmla="*/ 319 w 810"/>
                      <a:gd name="T9" fmla="*/ 135 h 1601"/>
                      <a:gd name="T10" fmla="*/ 431 w 810"/>
                      <a:gd name="T11" fmla="*/ 461 h 1601"/>
                      <a:gd name="T12" fmla="*/ 241 w 810"/>
                      <a:gd name="T13" fmla="*/ 293 h 1601"/>
                      <a:gd name="T14" fmla="*/ 108 w 810"/>
                      <a:gd name="T15" fmla="*/ 260 h 1601"/>
                      <a:gd name="T16" fmla="*/ 24 w 810"/>
                      <a:gd name="T17" fmla="*/ 357 h 1601"/>
                      <a:gd name="T18" fmla="*/ 126 w 810"/>
                      <a:gd name="T19" fmla="*/ 357 h 1601"/>
                      <a:gd name="T20" fmla="*/ 359 w 810"/>
                      <a:gd name="T21" fmla="*/ 445 h 1601"/>
                      <a:gd name="T22" fmla="*/ 344 w 810"/>
                      <a:gd name="T23" fmla="*/ 505 h 1601"/>
                      <a:gd name="T24" fmla="*/ 305 w 810"/>
                      <a:gd name="T25" fmla="*/ 588 h 1601"/>
                      <a:gd name="T26" fmla="*/ 417 w 810"/>
                      <a:gd name="T27" fmla="*/ 586 h 1601"/>
                      <a:gd name="T28" fmla="*/ 227 w 810"/>
                      <a:gd name="T29" fmla="*/ 665 h 1601"/>
                      <a:gd name="T30" fmla="*/ 125 w 810"/>
                      <a:gd name="T31" fmla="*/ 804 h 1601"/>
                      <a:gd name="T32" fmla="*/ 22 w 810"/>
                      <a:gd name="T33" fmla="*/ 1121 h 1601"/>
                      <a:gd name="T34" fmla="*/ 240 w 810"/>
                      <a:gd name="T35" fmla="*/ 797 h 1601"/>
                      <a:gd name="T36" fmla="*/ 391 w 810"/>
                      <a:gd name="T37" fmla="*/ 667 h 1601"/>
                      <a:gd name="T38" fmla="*/ 313 w 810"/>
                      <a:gd name="T39" fmla="*/ 928 h 1601"/>
                      <a:gd name="T40" fmla="*/ 253 w 810"/>
                      <a:gd name="T41" fmla="*/ 1165 h 1601"/>
                      <a:gd name="T42" fmla="*/ 237 w 810"/>
                      <a:gd name="T43" fmla="*/ 1405 h 1601"/>
                      <a:gd name="T44" fmla="*/ 325 w 810"/>
                      <a:gd name="T45" fmla="*/ 1044 h 1601"/>
                      <a:gd name="T46" fmla="*/ 409 w 810"/>
                      <a:gd name="T47" fmla="*/ 814 h 1601"/>
                      <a:gd name="T48" fmla="*/ 415 w 810"/>
                      <a:gd name="T49" fmla="*/ 739 h 1601"/>
                      <a:gd name="T50" fmla="*/ 389 w 810"/>
                      <a:gd name="T51" fmla="*/ 1113 h 1601"/>
                      <a:gd name="T52" fmla="*/ 458 w 810"/>
                      <a:gd name="T53" fmla="*/ 1513 h 1601"/>
                      <a:gd name="T54" fmla="*/ 423 w 810"/>
                      <a:gd name="T55" fmla="*/ 1078 h 1601"/>
                      <a:gd name="T56" fmla="*/ 420 w 810"/>
                      <a:gd name="T57" fmla="*/ 768 h 1601"/>
                      <a:gd name="T58" fmla="*/ 487 w 810"/>
                      <a:gd name="T59" fmla="*/ 652 h 1601"/>
                      <a:gd name="T60" fmla="*/ 622 w 810"/>
                      <a:gd name="T61" fmla="*/ 1026 h 1601"/>
                      <a:gd name="T62" fmla="*/ 738 w 810"/>
                      <a:gd name="T63" fmla="*/ 1416 h 1601"/>
                      <a:gd name="T64" fmla="*/ 639 w 810"/>
                      <a:gd name="T65" fmla="*/ 1005 h 1601"/>
                      <a:gd name="T66" fmla="*/ 530 w 810"/>
                      <a:gd name="T67" fmla="*/ 654 h 1601"/>
                      <a:gd name="T68" fmla="*/ 542 w 810"/>
                      <a:gd name="T69" fmla="*/ 418 h 1601"/>
                      <a:gd name="T70" fmla="*/ 642 w 810"/>
                      <a:gd name="T71" fmla="*/ 449 h 1601"/>
                      <a:gd name="T72" fmla="*/ 793 w 810"/>
                      <a:gd name="T73" fmla="*/ 430 h 1601"/>
                      <a:gd name="T74" fmla="*/ 715 w 810"/>
                      <a:gd name="T75" fmla="*/ 422 h 1601"/>
                      <a:gd name="T76" fmla="*/ 541 w 810"/>
                      <a:gd name="T77" fmla="*/ 496 h 1601"/>
                      <a:gd name="T78" fmla="*/ 640 w 810"/>
                      <a:gd name="T79" fmla="*/ 376 h 1601"/>
                      <a:gd name="T80" fmla="*/ 807 w 810"/>
                      <a:gd name="T81" fmla="*/ 349 h 1601"/>
                      <a:gd name="T82" fmla="*/ 758 w 810"/>
                      <a:gd name="T83" fmla="*/ 303 h 1601"/>
                      <a:gd name="T84" fmla="*/ 539 w 810"/>
                      <a:gd name="T85" fmla="*/ 476 h 1601"/>
                      <a:gd name="T86" fmla="*/ 570 w 810"/>
                      <a:gd name="T87" fmla="*/ 343 h 1601"/>
                      <a:gd name="T88" fmla="*/ 749 w 810"/>
                      <a:gd name="T89" fmla="*/ 212 h 1601"/>
                      <a:gd name="T90" fmla="*/ 622 w 810"/>
                      <a:gd name="T91" fmla="*/ 283 h 1601"/>
                      <a:gd name="T92" fmla="*/ 487 w 810"/>
                      <a:gd name="T93" fmla="*/ 376 h 1601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810" h="1601">
                        <a:moveTo>
                          <a:pt x="487" y="376"/>
                        </a:moveTo>
                        <a:lnTo>
                          <a:pt x="472" y="303"/>
                        </a:lnTo>
                        <a:lnTo>
                          <a:pt x="449" y="233"/>
                        </a:lnTo>
                        <a:lnTo>
                          <a:pt x="420" y="154"/>
                        </a:lnTo>
                        <a:lnTo>
                          <a:pt x="386" y="94"/>
                        </a:lnTo>
                        <a:lnTo>
                          <a:pt x="348" y="44"/>
                        </a:lnTo>
                        <a:lnTo>
                          <a:pt x="296" y="17"/>
                        </a:lnTo>
                        <a:lnTo>
                          <a:pt x="227" y="1"/>
                        </a:lnTo>
                        <a:lnTo>
                          <a:pt x="181" y="3"/>
                        </a:lnTo>
                        <a:lnTo>
                          <a:pt x="129" y="0"/>
                        </a:lnTo>
                        <a:lnTo>
                          <a:pt x="163" y="38"/>
                        </a:lnTo>
                        <a:lnTo>
                          <a:pt x="192" y="44"/>
                        </a:lnTo>
                        <a:lnTo>
                          <a:pt x="230" y="65"/>
                        </a:lnTo>
                        <a:lnTo>
                          <a:pt x="266" y="86"/>
                        </a:lnTo>
                        <a:lnTo>
                          <a:pt x="319" y="135"/>
                        </a:lnTo>
                        <a:lnTo>
                          <a:pt x="362" y="200"/>
                        </a:lnTo>
                        <a:lnTo>
                          <a:pt x="389" y="283"/>
                        </a:lnTo>
                        <a:lnTo>
                          <a:pt x="431" y="461"/>
                        </a:lnTo>
                        <a:lnTo>
                          <a:pt x="319" y="343"/>
                        </a:lnTo>
                        <a:lnTo>
                          <a:pt x="282" y="314"/>
                        </a:lnTo>
                        <a:lnTo>
                          <a:pt x="241" y="293"/>
                        </a:lnTo>
                        <a:lnTo>
                          <a:pt x="203" y="285"/>
                        </a:lnTo>
                        <a:lnTo>
                          <a:pt x="180" y="275"/>
                        </a:lnTo>
                        <a:lnTo>
                          <a:pt x="108" y="260"/>
                        </a:lnTo>
                        <a:lnTo>
                          <a:pt x="0" y="248"/>
                        </a:lnTo>
                        <a:lnTo>
                          <a:pt x="0" y="357"/>
                        </a:lnTo>
                        <a:lnTo>
                          <a:pt x="24" y="357"/>
                        </a:lnTo>
                        <a:lnTo>
                          <a:pt x="58" y="360"/>
                        </a:lnTo>
                        <a:lnTo>
                          <a:pt x="97" y="355"/>
                        </a:lnTo>
                        <a:lnTo>
                          <a:pt x="126" y="357"/>
                        </a:lnTo>
                        <a:lnTo>
                          <a:pt x="207" y="368"/>
                        </a:lnTo>
                        <a:lnTo>
                          <a:pt x="240" y="382"/>
                        </a:lnTo>
                        <a:lnTo>
                          <a:pt x="359" y="445"/>
                        </a:lnTo>
                        <a:lnTo>
                          <a:pt x="420" y="496"/>
                        </a:lnTo>
                        <a:lnTo>
                          <a:pt x="376" y="503"/>
                        </a:lnTo>
                        <a:lnTo>
                          <a:pt x="344" y="505"/>
                        </a:lnTo>
                        <a:lnTo>
                          <a:pt x="296" y="555"/>
                        </a:lnTo>
                        <a:lnTo>
                          <a:pt x="273" y="633"/>
                        </a:lnTo>
                        <a:lnTo>
                          <a:pt x="305" y="588"/>
                        </a:lnTo>
                        <a:lnTo>
                          <a:pt x="397" y="536"/>
                        </a:lnTo>
                        <a:lnTo>
                          <a:pt x="454" y="559"/>
                        </a:lnTo>
                        <a:lnTo>
                          <a:pt x="417" y="586"/>
                        </a:lnTo>
                        <a:lnTo>
                          <a:pt x="373" y="588"/>
                        </a:lnTo>
                        <a:lnTo>
                          <a:pt x="261" y="650"/>
                        </a:lnTo>
                        <a:lnTo>
                          <a:pt x="227" y="665"/>
                        </a:lnTo>
                        <a:lnTo>
                          <a:pt x="191" y="687"/>
                        </a:lnTo>
                        <a:lnTo>
                          <a:pt x="159" y="721"/>
                        </a:lnTo>
                        <a:lnTo>
                          <a:pt x="125" y="804"/>
                        </a:lnTo>
                        <a:lnTo>
                          <a:pt x="105" y="866"/>
                        </a:lnTo>
                        <a:lnTo>
                          <a:pt x="44" y="1067"/>
                        </a:lnTo>
                        <a:lnTo>
                          <a:pt x="22" y="1121"/>
                        </a:lnTo>
                        <a:lnTo>
                          <a:pt x="120" y="968"/>
                        </a:lnTo>
                        <a:lnTo>
                          <a:pt x="166" y="912"/>
                        </a:lnTo>
                        <a:lnTo>
                          <a:pt x="240" y="797"/>
                        </a:lnTo>
                        <a:lnTo>
                          <a:pt x="275" y="752"/>
                        </a:lnTo>
                        <a:lnTo>
                          <a:pt x="305" y="721"/>
                        </a:lnTo>
                        <a:lnTo>
                          <a:pt x="391" y="667"/>
                        </a:lnTo>
                        <a:lnTo>
                          <a:pt x="438" y="623"/>
                        </a:lnTo>
                        <a:lnTo>
                          <a:pt x="402" y="671"/>
                        </a:lnTo>
                        <a:lnTo>
                          <a:pt x="313" y="928"/>
                        </a:lnTo>
                        <a:lnTo>
                          <a:pt x="278" y="1040"/>
                        </a:lnTo>
                        <a:lnTo>
                          <a:pt x="263" y="1103"/>
                        </a:lnTo>
                        <a:lnTo>
                          <a:pt x="253" y="1165"/>
                        </a:lnTo>
                        <a:lnTo>
                          <a:pt x="247" y="1237"/>
                        </a:lnTo>
                        <a:lnTo>
                          <a:pt x="246" y="1293"/>
                        </a:lnTo>
                        <a:lnTo>
                          <a:pt x="237" y="1405"/>
                        </a:lnTo>
                        <a:lnTo>
                          <a:pt x="278" y="1293"/>
                        </a:lnTo>
                        <a:lnTo>
                          <a:pt x="305" y="1138"/>
                        </a:lnTo>
                        <a:lnTo>
                          <a:pt x="325" y="1044"/>
                        </a:lnTo>
                        <a:lnTo>
                          <a:pt x="344" y="984"/>
                        </a:lnTo>
                        <a:lnTo>
                          <a:pt x="389" y="870"/>
                        </a:lnTo>
                        <a:lnTo>
                          <a:pt x="409" y="814"/>
                        </a:lnTo>
                        <a:lnTo>
                          <a:pt x="425" y="744"/>
                        </a:lnTo>
                        <a:lnTo>
                          <a:pt x="454" y="648"/>
                        </a:lnTo>
                        <a:lnTo>
                          <a:pt x="415" y="739"/>
                        </a:lnTo>
                        <a:lnTo>
                          <a:pt x="394" y="839"/>
                        </a:lnTo>
                        <a:lnTo>
                          <a:pt x="386" y="1040"/>
                        </a:lnTo>
                        <a:lnTo>
                          <a:pt x="389" y="1113"/>
                        </a:lnTo>
                        <a:lnTo>
                          <a:pt x="399" y="1246"/>
                        </a:lnTo>
                        <a:lnTo>
                          <a:pt x="408" y="1298"/>
                        </a:lnTo>
                        <a:lnTo>
                          <a:pt x="458" y="1513"/>
                        </a:lnTo>
                        <a:lnTo>
                          <a:pt x="466" y="1600"/>
                        </a:lnTo>
                        <a:lnTo>
                          <a:pt x="452" y="1304"/>
                        </a:lnTo>
                        <a:lnTo>
                          <a:pt x="423" y="1078"/>
                        </a:lnTo>
                        <a:lnTo>
                          <a:pt x="419" y="1001"/>
                        </a:lnTo>
                        <a:lnTo>
                          <a:pt x="415" y="822"/>
                        </a:lnTo>
                        <a:lnTo>
                          <a:pt x="420" y="768"/>
                        </a:lnTo>
                        <a:lnTo>
                          <a:pt x="440" y="677"/>
                        </a:lnTo>
                        <a:lnTo>
                          <a:pt x="458" y="617"/>
                        </a:lnTo>
                        <a:lnTo>
                          <a:pt x="487" y="652"/>
                        </a:lnTo>
                        <a:lnTo>
                          <a:pt x="533" y="731"/>
                        </a:lnTo>
                        <a:lnTo>
                          <a:pt x="587" y="893"/>
                        </a:lnTo>
                        <a:lnTo>
                          <a:pt x="622" y="1026"/>
                        </a:lnTo>
                        <a:lnTo>
                          <a:pt x="651" y="1146"/>
                        </a:lnTo>
                        <a:lnTo>
                          <a:pt x="703" y="1324"/>
                        </a:lnTo>
                        <a:lnTo>
                          <a:pt x="738" y="1416"/>
                        </a:lnTo>
                        <a:lnTo>
                          <a:pt x="767" y="1476"/>
                        </a:lnTo>
                        <a:lnTo>
                          <a:pt x="755" y="1389"/>
                        </a:lnTo>
                        <a:lnTo>
                          <a:pt x="639" y="1005"/>
                        </a:lnTo>
                        <a:lnTo>
                          <a:pt x="567" y="800"/>
                        </a:lnTo>
                        <a:lnTo>
                          <a:pt x="545" y="723"/>
                        </a:lnTo>
                        <a:lnTo>
                          <a:pt x="530" y="654"/>
                        </a:lnTo>
                        <a:lnTo>
                          <a:pt x="477" y="517"/>
                        </a:lnTo>
                        <a:lnTo>
                          <a:pt x="486" y="455"/>
                        </a:lnTo>
                        <a:lnTo>
                          <a:pt x="542" y="418"/>
                        </a:lnTo>
                        <a:lnTo>
                          <a:pt x="570" y="432"/>
                        </a:lnTo>
                        <a:lnTo>
                          <a:pt x="605" y="436"/>
                        </a:lnTo>
                        <a:lnTo>
                          <a:pt x="642" y="449"/>
                        </a:lnTo>
                        <a:lnTo>
                          <a:pt x="790" y="470"/>
                        </a:lnTo>
                        <a:lnTo>
                          <a:pt x="781" y="468"/>
                        </a:lnTo>
                        <a:lnTo>
                          <a:pt x="793" y="430"/>
                        </a:lnTo>
                        <a:lnTo>
                          <a:pt x="799" y="430"/>
                        </a:lnTo>
                        <a:lnTo>
                          <a:pt x="761" y="422"/>
                        </a:lnTo>
                        <a:lnTo>
                          <a:pt x="715" y="422"/>
                        </a:lnTo>
                        <a:lnTo>
                          <a:pt x="657" y="438"/>
                        </a:lnTo>
                        <a:lnTo>
                          <a:pt x="594" y="465"/>
                        </a:lnTo>
                        <a:lnTo>
                          <a:pt x="541" y="496"/>
                        </a:lnTo>
                        <a:lnTo>
                          <a:pt x="498" y="515"/>
                        </a:lnTo>
                        <a:lnTo>
                          <a:pt x="556" y="443"/>
                        </a:lnTo>
                        <a:lnTo>
                          <a:pt x="640" y="376"/>
                        </a:lnTo>
                        <a:lnTo>
                          <a:pt x="729" y="347"/>
                        </a:lnTo>
                        <a:lnTo>
                          <a:pt x="769" y="345"/>
                        </a:lnTo>
                        <a:lnTo>
                          <a:pt x="807" y="349"/>
                        </a:lnTo>
                        <a:lnTo>
                          <a:pt x="792" y="349"/>
                        </a:lnTo>
                        <a:lnTo>
                          <a:pt x="809" y="295"/>
                        </a:lnTo>
                        <a:lnTo>
                          <a:pt x="758" y="303"/>
                        </a:lnTo>
                        <a:lnTo>
                          <a:pt x="700" y="335"/>
                        </a:lnTo>
                        <a:lnTo>
                          <a:pt x="637" y="382"/>
                        </a:lnTo>
                        <a:lnTo>
                          <a:pt x="539" y="476"/>
                        </a:lnTo>
                        <a:lnTo>
                          <a:pt x="495" y="513"/>
                        </a:lnTo>
                        <a:lnTo>
                          <a:pt x="519" y="393"/>
                        </a:lnTo>
                        <a:lnTo>
                          <a:pt x="570" y="343"/>
                        </a:lnTo>
                        <a:lnTo>
                          <a:pt x="628" y="293"/>
                        </a:lnTo>
                        <a:lnTo>
                          <a:pt x="709" y="233"/>
                        </a:lnTo>
                        <a:lnTo>
                          <a:pt x="749" y="212"/>
                        </a:lnTo>
                        <a:lnTo>
                          <a:pt x="700" y="196"/>
                        </a:lnTo>
                        <a:lnTo>
                          <a:pt x="662" y="233"/>
                        </a:lnTo>
                        <a:lnTo>
                          <a:pt x="622" y="283"/>
                        </a:lnTo>
                        <a:lnTo>
                          <a:pt x="590" y="320"/>
                        </a:lnTo>
                        <a:lnTo>
                          <a:pt x="538" y="397"/>
                        </a:lnTo>
                        <a:lnTo>
                          <a:pt x="487" y="376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15" name="Group 24"/>
                <p:cNvGrpSpPr>
                  <a:grpSpLocks/>
                </p:cNvGrpSpPr>
                <p:nvPr/>
              </p:nvGrpSpPr>
              <p:grpSpPr bwMode="auto">
                <a:xfrm>
                  <a:off x="4080" y="2243"/>
                  <a:ext cx="1515" cy="2070"/>
                  <a:chOff x="4080" y="2243"/>
                  <a:chExt cx="1515" cy="2070"/>
                </a:xfrm>
              </p:grpSpPr>
              <p:sp>
                <p:nvSpPr>
                  <p:cNvPr id="16" name="Freeform 25"/>
                  <p:cNvSpPr>
                    <a:spLocks/>
                  </p:cNvSpPr>
                  <p:nvPr/>
                </p:nvSpPr>
                <p:spPr bwMode="auto">
                  <a:xfrm>
                    <a:off x="4661" y="2606"/>
                    <a:ext cx="417" cy="1707"/>
                  </a:xfrm>
                  <a:custGeom>
                    <a:avLst/>
                    <a:gdLst>
                      <a:gd name="T0" fmla="*/ 416 w 417"/>
                      <a:gd name="T1" fmla="*/ 793 h 1707"/>
                      <a:gd name="T2" fmla="*/ 380 w 417"/>
                      <a:gd name="T3" fmla="*/ 1140 h 1707"/>
                      <a:gd name="T4" fmla="*/ 345 w 417"/>
                      <a:gd name="T5" fmla="*/ 1418 h 1707"/>
                      <a:gd name="T6" fmla="*/ 322 w 417"/>
                      <a:gd name="T7" fmla="*/ 1624 h 1707"/>
                      <a:gd name="T8" fmla="*/ 328 w 417"/>
                      <a:gd name="T9" fmla="*/ 1706 h 1707"/>
                      <a:gd name="T10" fmla="*/ 278 w 417"/>
                      <a:gd name="T11" fmla="*/ 1706 h 1707"/>
                      <a:gd name="T12" fmla="*/ 261 w 417"/>
                      <a:gd name="T13" fmla="*/ 1586 h 1707"/>
                      <a:gd name="T14" fmla="*/ 255 w 417"/>
                      <a:gd name="T15" fmla="*/ 1406 h 1707"/>
                      <a:gd name="T16" fmla="*/ 235 w 417"/>
                      <a:gd name="T17" fmla="*/ 1237 h 1707"/>
                      <a:gd name="T18" fmla="*/ 226 w 417"/>
                      <a:gd name="T19" fmla="*/ 1109 h 1707"/>
                      <a:gd name="T20" fmla="*/ 208 w 417"/>
                      <a:gd name="T21" fmla="*/ 924 h 1707"/>
                      <a:gd name="T22" fmla="*/ 183 w 417"/>
                      <a:gd name="T23" fmla="*/ 766 h 1707"/>
                      <a:gd name="T24" fmla="*/ 165 w 417"/>
                      <a:gd name="T25" fmla="*/ 625 h 1707"/>
                      <a:gd name="T26" fmla="*/ 145 w 417"/>
                      <a:gd name="T27" fmla="*/ 474 h 1707"/>
                      <a:gd name="T28" fmla="*/ 113 w 417"/>
                      <a:gd name="T29" fmla="*/ 324 h 1707"/>
                      <a:gd name="T30" fmla="*/ 78 w 417"/>
                      <a:gd name="T31" fmla="*/ 198 h 1707"/>
                      <a:gd name="T32" fmla="*/ 19 w 417"/>
                      <a:gd name="T33" fmla="*/ 75 h 1707"/>
                      <a:gd name="T34" fmla="*/ 0 w 417"/>
                      <a:gd name="T35" fmla="*/ 28 h 1707"/>
                      <a:gd name="T36" fmla="*/ 24 w 417"/>
                      <a:gd name="T37" fmla="*/ 0 h 1707"/>
                      <a:gd name="T38" fmla="*/ 62 w 417"/>
                      <a:gd name="T39" fmla="*/ 50 h 1707"/>
                      <a:gd name="T40" fmla="*/ 113 w 417"/>
                      <a:gd name="T41" fmla="*/ 164 h 1707"/>
                      <a:gd name="T42" fmla="*/ 152 w 417"/>
                      <a:gd name="T43" fmla="*/ 279 h 1707"/>
                      <a:gd name="T44" fmla="*/ 183 w 417"/>
                      <a:gd name="T45" fmla="*/ 401 h 1707"/>
                      <a:gd name="T46" fmla="*/ 203 w 417"/>
                      <a:gd name="T47" fmla="*/ 557 h 1707"/>
                      <a:gd name="T48" fmla="*/ 223 w 417"/>
                      <a:gd name="T49" fmla="*/ 704 h 1707"/>
                      <a:gd name="T50" fmla="*/ 250 w 417"/>
                      <a:gd name="T51" fmla="*/ 903 h 1707"/>
                      <a:gd name="T52" fmla="*/ 273 w 417"/>
                      <a:gd name="T53" fmla="*/ 1067 h 1707"/>
                      <a:gd name="T54" fmla="*/ 282 w 417"/>
                      <a:gd name="T55" fmla="*/ 1198 h 1707"/>
                      <a:gd name="T56" fmla="*/ 290 w 417"/>
                      <a:gd name="T57" fmla="*/ 1333 h 1707"/>
                      <a:gd name="T58" fmla="*/ 310 w 417"/>
                      <a:gd name="T59" fmla="*/ 1472 h 1707"/>
                      <a:gd name="T60" fmla="*/ 338 w 417"/>
                      <a:gd name="T61" fmla="*/ 1233 h 1707"/>
                      <a:gd name="T62" fmla="*/ 370 w 417"/>
                      <a:gd name="T63" fmla="*/ 1009 h 1707"/>
                      <a:gd name="T64" fmla="*/ 416 w 417"/>
                      <a:gd name="T65" fmla="*/ 793 h 170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417" h="1707">
                        <a:moveTo>
                          <a:pt x="416" y="793"/>
                        </a:moveTo>
                        <a:lnTo>
                          <a:pt x="380" y="1140"/>
                        </a:lnTo>
                        <a:lnTo>
                          <a:pt x="345" y="1418"/>
                        </a:lnTo>
                        <a:lnTo>
                          <a:pt x="322" y="1624"/>
                        </a:lnTo>
                        <a:lnTo>
                          <a:pt x="328" y="1706"/>
                        </a:lnTo>
                        <a:lnTo>
                          <a:pt x="278" y="1706"/>
                        </a:lnTo>
                        <a:lnTo>
                          <a:pt x="261" y="1586"/>
                        </a:lnTo>
                        <a:lnTo>
                          <a:pt x="255" y="1406"/>
                        </a:lnTo>
                        <a:lnTo>
                          <a:pt x="235" y="1237"/>
                        </a:lnTo>
                        <a:lnTo>
                          <a:pt x="226" y="1109"/>
                        </a:lnTo>
                        <a:lnTo>
                          <a:pt x="208" y="924"/>
                        </a:lnTo>
                        <a:lnTo>
                          <a:pt x="183" y="766"/>
                        </a:lnTo>
                        <a:lnTo>
                          <a:pt x="165" y="625"/>
                        </a:lnTo>
                        <a:lnTo>
                          <a:pt x="145" y="474"/>
                        </a:lnTo>
                        <a:lnTo>
                          <a:pt x="113" y="324"/>
                        </a:lnTo>
                        <a:lnTo>
                          <a:pt x="78" y="198"/>
                        </a:lnTo>
                        <a:lnTo>
                          <a:pt x="19" y="75"/>
                        </a:lnTo>
                        <a:lnTo>
                          <a:pt x="0" y="28"/>
                        </a:lnTo>
                        <a:lnTo>
                          <a:pt x="24" y="0"/>
                        </a:lnTo>
                        <a:lnTo>
                          <a:pt x="62" y="50"/>
                        </a:lnTo>
                        <a:lnTo>
                          <a:pt x="113" y="164"/>
                        </a:lnTo>
                        <a:lnTo>
                          <a:pt x="152" y="279"/>
                        </a:lnTo>
                        <a:lnTo>
                          <a:pt x="183" y="401"/>
                        </a:lnTo>
                        <a:lnTo>
                          <a:pt x="203" y="557"/>
                        </a:lnTo>
                        <a:lnTo>
                          <a:pt x="223" y="704"/>
                        </a:lnTo>
                        <a:lnTo>
                          <a:pt x="250" y="903"/>
                        </a:lnTo>
                        <a:lnTo>
                          <a:pt x="273" y="1067"/>
                        </a:lnTo>
                        <a:lnTo>
                          <a:pt x="282" y="1198"/>
                        </a:lnTo>
                        <a:lnTo>
                          <a:pt x="290" y="1333"/>
                        </a:lnTo>
                        <a:lnTo>
                          <a:pt x="310" y="1472"/>
                        </a:lnTo>
                        <a:lnTo>
                          <a:pt x="338" y="1233"/>
                        </a:lnTo>
                        <a:lnTo>
                          <a:pt x="370" y="1009"/>
                        </a:lnTo>
                        <a:lnTo>
                          <a:pt x="416" y="793"/>
                        </a:lnTo>
                      </a:path>
                    </a:pathLst>
                  </a:custGeom>
                  <a:solidFill>
                    <a:srgbClr val="3C002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7" name="Freeform 26"/>
                  <p:cNvSpPr>
                    <a:spLocks/>
                  </p:cNvSpPr>
                  <p:nvPr/>
                </p:nvSpPr>
                <p:spPr bwMode="auto">
                  <a:xfrm>
                    <a:off x="4788" y="2882"/>
                    <a:ext cx="746" cy="1228"/>
                  </a:xfrm>
                  <a:custGeom>
                    <a:avLst/>
                    <a:gdLst>
                      <a:gd name="T0" fmla="*/ 197 w 746"/>
                      <a:gd name="T1" fmla="*/ 200 h 1228"/>
                      <a:gd name="T2" fmla="*/ 221 w 746"/>
                      <a:gd name="T3" fmla="*/ 154 h 1228"/>
                      <a:gd name="T4" fmla="*/ 211 w 746"/>
                      <a:gd name="T5" fmla="*/ 17 h 1228"/>
                      <a:gd name="T6" fmla="*/ 211 w 746"/>
                      <a:gd name="T7" fmla="*/ 17 h 1228"/>
                      <a:gd name="T8" fmla="*/ 211 w 746"/>
                      <a:gd name="T9" fmla="*/ 17 h 1228"/>
                      <a:gd name="T10" fmla="*/ 211 w 746"/>
                      <a:gd name="T11" fmla="*/ 17 h 1228"/>
                      <a:gd name="T12" fmla="*/ 211 w 746"/>
                      <a:gd name="T13" fmla="*/ 17 h 1228"/>
                      <a:gd name="T14" fmla="*/ 229 w 746"/>
                      <a:gd name="T15" fmla="*/ 7 h 1228"/>
                      <a:gd name="T16" fmla="*/ 270 w 746"/>
                      <a:gd name="T17" fmla="*/ 227 h 1228"/>
                      <a:gd name="T18" fmla="*/ 309 w 746"/>
                      <a:gd name="T19" fmla="*/ 136 h 1228"/>
                      <a:gd name="T20" fmla="*/ 331 w 746"/>
                      <a:gd name="T21" fmla="*/ 17 h 1228"/>
                      <a:gd name="T22" fmla="*/ 342 w 746"/>
                      <a:gd name="T23" fmla="*/ 17 h 1228"/>
                      <a:gd name="T24" fmla="*/ 338 w 746"/>
                      <a:gd name="T25" fmla="*/ 17 h 1228"/>
                      <a:gd name="T26" fmla="*/ 342 w 746"/>
                      <a:gd name="T27" fmla="*/ 17 h 1228"/>
                      <a:gd name="T28" fmla="*/ 336 w 746"/>
                      <a:gd name="T29" fmla="*/ 17 h 1228"/>
                      <a:gd name="T30" fmla="*/ 338 w 746"/>
                      <a:gd name="T31" fmla="*/ 17 h 1228"/>
                      <a:gd name="T32" fmla="*/ 345 w 746"/>
                      <a:gd name="T33" fmla="*/ 162 h 1228"/>
                      <a:gd name="T34" fmla="*/ 364 w 746"/>
                      <a:gd name="T35" fmla="*/ 304 h 1228"/>
                      <a:gd name="T36" fmla="*/ 454 w 746"/>
                      <a:gd name="T37" fmla="*/ 273 h 1228"/>
                      <a:gd name="T38" fmla="*/ 575 w 746"/>
                      <a:gd name="T39" fmla="*/ 281 h 1228"/>
                      <a:gd name="T40" fmla="*/ 671 w 746"/>
                      <a:gd name="T41" fmla="*/ 360 h 1228"/>
                      <a:gd name="T42" fmla="*/ 745 w 746"/>
                      <a:gd name="T43" fmla="*/ 534 h 1228"/>
                      <a:gd name="T44" fmla="*/ 656 w 746"/>
                      <a:gd name="T45" fmla="*/ 507 h 1228"/>
                      <a:gd name="T46" fmla="*/ 559 w 746"/>
                      <a:gd name="T47" fmla="*/ 451 h 1228"/>
                      <a:gd name="T48" fmla="*/ 434 w 746"/>
                      <a:gd name="T49" fmla="*/ 416 h 1228"/>
                      <a:gd name="T50" fmla="*/ 351 w 746"/>
                      <a:gd name="T51" fmla="*/ 432 h 1228"/>
                      <a:gd name="T52" fmla="*/ 400 w 746"/>
                      <a:gd name="T53" fmla="*/ 517 h 1228"/>
                      <a:gd name="T54" fmla="*/ 504 w 746"/>
                      <a:gd name="T55" fmla="*/ 567 h 1228"/>
                      <a:gd name="T56" fmla="*/ 613 w 746"/>
                      <a:gd name="T57" fmla="*/ 603 h 1228"/>
                      <a:gd name="T58" fmla="*/ 692 w 746"/>
                      <a:gd name="T59" fmla="*/ 729 h 1228"/>
                      <a:gd name="T60" fmla="*/ 732 w 746"/>
                      <a:gd name="T61" fmla="*/ 902 h 1228"/>
                      <a:gd name="T62" fmla="*/ 634 w 746"/>
                      <a:gd name="T63" fmla="*/ 794 h 1228"/>
                      <a:gd name="T64" fmla="*/ 535 w 746"/>
                      <a:gd name="T65" fmla="*/ 684 h 1228"/>
                      <a:gd name="T66" fmla="*/ 437 w 746"/>
                      <a:gd name="T67" fmla="*/ 594 h 1228"/>
                      <a:gd name="T68" fmla="*/ 365 w 746"/>
                      <a:gd name="T69" fmla="*/ 549 h 1228"/>
                      <a:gd name="T70" fmla="*/ 319 w 746"/>
                      <a:gd name="T71" fmla="*/ 636 h 1228"/>
                      <a:gd name="T72" fmla="*/ 377 w 746"/>
                      <a:gd name="T73" fmla="*/ 843 h 1228"/>
                      <a:gd name="T74" fmla="*/ 432 w 746"/>
                      <a:gd name="T75" fmla="*/ 1074 h 1228"/>
                      <a:gd name="T76" fmla="*/ 374 w 746"/>
                      <a:gd name="T77" fmla="*/ 1128 h 1228"/>
                      <a:gd name="T78" fmla="*/ 313 w 746"/>
                      <a:gd name="T79" fmla="*/ 814 h 1228"/>
                      <a:gd name="T80" fmla="*/ 255 w 746"/>
                      <a:gd name="T81" fmla="*/ 617 h 1228"/>
                      <a:gd name="T82" fmla="*/ 241 w 746"/>
                      <a:gd name="T83" fmla="*/ 677 h 1228"/>
                      <a:gd name="T84" fmla="*/ 244 w 746"/>
                      <a:gd name="T85" fmla="*/ 642 h 1228"/>
                      <a:gd name="T86" fmla="*/ 229 w 746"/>
                      <a:gd name="T87" fmla="*/ 709 h 1228"/>
                      <a:gd name="T88" fmla="*/ 166 w 746"/>
                      <a:gd name="T89" fmla="*/ 885 h 1228"/>
                      <a:gd name="T90" fmla="*/ 107 w 746"/>
                      <a:gd name="T91" fmla="*/ 1109 h 1228"/>
                      <a:gd name="T92" fmla="*/ 93 w 746"/>
                      <a:gd name="T93" fmla="*/ 1047 h 1228"/>
                      <a:gd name="T94" fmla="*/ 126 w 746"/>
                      <a:gd name="T95" fmla="*/ 856 h 1228"/>
                      <a:gd name="T96" fmla="*/ 195 w 746"/>
                      <a:gd name="T97" fmla="*/ 650 h 1228"/>
                      <a:gd name="T98" fmla="*/ 269 w 746"/>
                      <a:gd name="T99" fmla="*/ 491 h 1228"/>
                      <a:gd name="T100" fmla="*/ 212 w 746"/>
                      <a:gd name="T101" fmla="*/ 480 h 1228"/>
                      <a:gd name="T102" fmla="*/ 131 w 746"/>
                      <a:gd name="T103" fmla="*/ 652 h 1228"/>
                      <a:gd name="T104" fmla="*/ 61 w 746"/>
                      <a:gd name="T105" fmla="*/ 835 h 1228"/>
                      <a:gd name="T106" fmla="*/ 9 w 746"/>
                      <a:gd name="T107" fmla="*/ 956 h 1228"/>
                      <a:gd name="T108" fmla="*/ 42 w 746"/>
                      <a:gd name="T109" fmla="*/ 787 h 1228"/>
                      <a:gd name="T110" fmla="*/ 123 w 746"/>
                      <a:gd name="T111" fmla="*/ 617 h 1228"/>
                      <a:gd name="T112" fmla="*/ 229 w 746"/>
                      <a:gd name="T113" fmla="*/ 449 h 1228"/>
                      <a:gd name="T114" fmla="*/ 204 w 746"/>
                      <a:gd name="T115" fmla="*/ 341 h 1228"/>
                      <a:gd name="T116" fmla="*/ 123 w 746"/>
                      <a:gd name="T117" fmla="*/ 204 h 1228"/>
                      <a:gd name="T118" fmla="*/ 38 w 746"/>
                      <a:gd name="T119" fmla="*/ 42 h 1228"/>
                      <a:gd name="T120" fmla="*/ 47 w 746"/>
                      <a:gd name="T121" fmla="*/ 17 h 1228"/>
                      <a:gd name="T122" fmla="*/ 88 w 746"/>
                      <a:gd name="T123" fmla="*/ 17 h 1228"/>
                      <a:gd name="T124" fmla="*/ 102 w 746"/>
                      <a:gd name="T125" fmla="*/ 36 h 122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746" h="1228">
                        <a:moveTo>
                          <a:pt x="140" y="108"/>
                        </a:moveTo>
                        <a:lnTo>
                          <a:pt x="154" y="135"/>
                        </a:lnTo>
                        <a:lnTo>
                          <a:pt x="166" y="154"/>
                        </a:lnTo>
                        <a:lnTo>
                          <a:pt x="182" y="175"/>
                        </a:lnTo>
                        <a:lnTo>
                          <a:pt x="197" y="200"/>
                        </a:lnTo>
                        <a:lnTo>
                          <a:pt x="211" y="218"/>
                        </a:lnTo>
                        <a:lnTo>
                          <a:pt x="223" y="229"/>
                        </a:lnTo>
                        <a:lnTo>
                          <a:pt x="237" y="239"/>
                        </a:lnTo>
                        <a:lnTo>
                          <a:pt x="229" y="202"/>
                        </a:lnTo>
                        <a:lnTo>
                          <a:pt x="221" y="154"/>
                        </a:lnTo>
                        <a:lnTo>
                          <a:pt x="214" y="104"/>
                        </a:lnTo>
                        <a:lnTo>
                          <a:pt x="206" y="52"/>
                        </a:lnTo>
                        <a:lnTo>
                          <a:pt x="211" y="17"/>
                        </a:lnTo>
                        <a:lnTo>
                          <a:pt x="227" y="17"/>
                        </a:lnTo>
                        <a:lnTo>
                          <a:pt x="229" y="17"/>
                        </a:lnTo>
                        <a:lnTo>
                          <a:pt x="229" y="7"/>
                        </a:lnTo>
                        <a:lnTo>
                          <a:pt x="240" y="57"/>
                        </a:lnTo>
                        <a:lnTo>
                          <a:pt x="249" y="104"/>
                        </a:lnTo>
                        <a:lnTo>
                          <a:pt x="257" y="142"/>
                        </a:lnTo>
                        <a:lnTo>
                          <a:pt x="266" y="194"/>
                        </a:lnTo>
                        <a:lnTo>
                          <a:pt x="270" y="227"/>
                        </a:lnTo>
                        <a:lnTo>
                          <a:pt x="276" y="245"/>
                        </a:lnTo>
                        <a:lnTo>
                          <a:pt x="284" y="227"/>
                        </a:lnTo>
                        <a:lnTo>
                          <a:pt x="293" y="204"/>
                        </a:lnTo>
                        <a:lnTo>
                          <a:pt x="305" y="179"/>
                        </a:lnTo>
                        <a:lnTo>
                          <a:pt x="309" y="136"/>
                        </a:lnTo>
                        <a:lnTo>
                          <a:pt x="312" y="104"/>
                        </a:lnTo>
                        <a:lnTo>
                          <a:pt x="315" y="50"/>
                        </a:lnTo>
                        <a:lnTo>
                          <a:pt x="316" y="0"/>
                        </a:lnTo>
                        <a:lnTo>
                          <a:pt x="315" y="0"/>
                        </a:lnTo>
                        <a:lnTo>
                          <a:pt x="331" y="17"/>
                        </a:lnTo>
                        <a:lnTo>
                          <a:pt x="336" y="17"/>
                        </a:lnTo>
                        <a:lnTo>
                          <a:pt x="339" y="17"/>
                        </a:lnTo>
                        <a:lnTo>
                          <a:pt x="341" y="17"/>
                        </a:lnTo>
                        <a:lnTo>
                          <a:pt x="344" y="17"/>
                        </a:lnTo>
                        <a:lnTo>
                          <a:pt x="342" y="17"/>
                        </a:lnTo>
                        <a:lnTo>
                          <a:pt x="336" y="17"/>
                        </a:lnTo>
                        <a:lnTo>
                          <a:pt x="338" y="17"/>
                        </a:lnTo>
                        <a:lnTo>
                          <a:pt x="345" y="17"/>
                        </a:lnTo>
                        <a:lnTo>
                          <a:pt x="338" y="17"/>
                        </a:lnTo>
                        <a:lnTo>
                          <a:pt x="331" y="17"/>
                        </a:lnTo>
                        <a:lnTo>
                          <a:pt x="335" y="17"/>
                        </a:lnTo>
                        <a:lnTo>
                          <a:pt x="336" y="17"/>
                        </a:lnTo>
                        <a:lnTo>
                          <a:pt x="330" y="17"/>
                        </a:lnTo>
                        <a:lnTo>
                          <a:pt x="342" y="17"/>
                        </a:lnTo>
                        <a:lnTo>
                          <a:pt x="338" y="17"/>
                        </a:lnTo>
                        <a:lnTo>
                          <a:pt x="328" y="17"/>
                        </a:lnTo>
                        <a:lnTo>
                          <a:pt x="330" y="17"/>
                        </a:lnTo>
                        <a:lnTo>
                          <a:pt x="338" y="17"/>
                        </a:lnTo>
                        <a:lnTo>
                          <a:pt x="336" y="17"/>
                        </a:lnTo>
                        <a:lnTo>
                          <a:pt x="342" y="17"/>
                        </a:lnTo>
                        <a:lnTo>
                          <a:pt x="333" y="17"/>
                        </a:lnTo>
                        <a:lnTo>
                          <a:pt x="351" y="17"/>
                        </a:lnTo>
                        <a:lnTo>
                          <a:pt x="338" y="17"/>
                        </a:lnTo>
                        <a:lnTo>
                          <a:pt x="341" y="17"/>
                        </a:lnTo>
                        <a:lnTo>
                          <a:pt x="351" y="9"/>
                        </a:lnTo>
                        <a:lnTo>
                          <a:pt x="350" y="54"/>
                        </a:lnTo>
                        <a:lnTo>
                          <a:pt x="348" y="108"/>
                        </a:lnTo>
                        <a:lnTo>
                          <a:pt x="345" y="162"/>
                        </a:lnTo>
                        <a:lnTo>
                          <a:pt x="339" y="227"/>
                        </a:lnTo>
                        <a:lnTo>
                          <a:pt x="335" y="285"/>
                        </a:lnTo>
                        <a:lnTo>
                          <a:pt x="330" y="345"/>
                        </a:lnTo>
                        <a:lnTo>
                          <a:pt x="345" y="327"/>
                        </a:lnTo>
                        <a:lnTo>
                          <a:pt x="364" y="304"/>
                        </a:lnTo>
                        <a:lnTo>
                          <a:pt x="387" y="277"/>
                        </a:lnTo>
                        <a:lnTo>
                          <a:pt x="403" y="268"/>
                        </a:lnTo>
                        <a:lnTo>
                          <a:pt x="423" y="264"/>
                        </a:lnTo>
                        <a:lnTo>
                          <a:pt x="439" y="272"/>
                        </a:lnTo>
                        <a:lnTo>
                          <a:pt x="454" y="273"/>
                        </a:lnTo>
                        <a:lnTo>
                          <a:pt x="477" y="279"/>
                        </a:lnTo>
                        <a:lnTo>
                          <a:pt x="506" y="285"/>
                        </a:lnTo>
                        <a:lnTo>
                          <a:pt x="530" y="285"/>
                        </a:lnTo>
                        <a:lnTo>
                          <a:pt x="555" y="279"/>
                        </a:lnTo>
                        <a:lnTo>
                          <a:pt x="575" y="281"/>
                        </a:lnTo>
                        <a:lnTo>
                          <a:pt x="596" y="285"/>
                        </a:lnTo>
                        <a:lnTo>
                          <a:pt x="614" y="302"/>
                        </a:lnTo>
                        <a:lnTo>
                          <a:pt x="639" y="320"/>
                        </a:lnTo>
                        <a:lnTo>
                          <a:pt x="656" y="337"/>
                        </a:lnTo>
                        <a:lnTo>
                          <a:pt x="671" y="360"/>
                        </a:lnTo>
                        <a:lnTo>
                          <a:pt x="691" y="387"/>
                        </a:lnTo>
                        <a:lnTo>
                          <a:pt x="702" y="405"/>
                        </a:lnTo>
                        <a:lnTo>
                          <a:pt x="718" y="445"/>
                        </a:lnTo>
                        <a:lnTo>
                          <a:pt x="731" y="490"/>
                        </a:lnTo>
                        <a:lnTo>
                          <a:pt x="745" y="534"/>
                        </a:lnTo>
                        <a:lnTo>
                          <a:pt x="729" y="536"/>
                        </a:lnTo>
                        <a:lnTo>
                          <a:pt x="709" y="532"/>
                        </a:lnTo>
                        <a:lnTo>
                          <a:pt x="688" y="524"/>
                        </a:lnTo>
                        <a:lnTo>
                          <a:pt x="671" y="517"/>
                        </a:lnTo>
                        <a:lnTo>
                          <a:pt x="656" y="507"/>
                        </a:lnTo>
                        <a:lnTo>
                          <a:pt x="637" y="491"/>
                        </a:lnTo>
                        <a:lnTo>
                          <a:pt x="618" y="474"/>
                        </a:lnTo>
                        <a:lnTo>
                          <a:pt x="602" y="464"/>
                        </a:lnTo>
                        <a:lnTo>
                          <a:pt x="587" y="459"/>
                        </a:lnTo>
                        <a:lnTo>
                          <a:pt x="559" y="451"/>
                        </a:lnTo>
                        <a:lnTo>
                          <a:pt x="530" y="445"/>
                        </a:lnTo>
                        <a:lnTo>
                          <a:pt x="504" y="434"/>
                        </a:lnTo>
                        <a:lnTo>
                          <a:pt x="478" y="426"/>
                        </a:lnTo>
                        <a:lnTo>
                          <a:pt x="452" y="420"/>
                        </a:lnTo>
                        <a:lnTo>
                          <a:pt x="434" y="416"/>
                        </a:lnTo>
                        <a:lnTo>
                          <a:pt x="420" y="414"/>
                        </a:lnTo>
                        <a:lnTo>
                          <a:pt x="400" y="414"/>
                        </a:lnTo>
                        <a:lnTo>
                          <a:pt x="380" y="416"/>
                        </a:lnTo>
                        <a:lnTo>
                          <a:pt x="368" y="422"/>
                        </a:lnTo>
                        <a:lnTo>
                          <a:pt x="351" y="432"/>
                        </a:lnTo>
                        <a:lnTo>
                          <a:pt x="328" y="445"/>
                        </a:lnTo>
                        <a:lnTo>
                          <a:pt x="345" y="464"/>
                        </a:lnTo>
                        <a:lnTo>
                          <a:pt x="364" y="484"/>
                        </a:lnTo>
                        <a:lnTo>
                          <a:pt x="380" y="507"/>
                        </a:lnTo>
                        <a:lnTo>
                          <a:pt x="400" y="517"/>
                        </a:lnTo>
                        <a:lnTo>
                          <a:pt x="422" y="534"/>
                        </a:lnTo>
                        <a:lnTo>
                          <a:pt x="437" y="544"/>
                        </a:lnTo>
                        <a:lnTo>
                          <a:pt x="457" y="547"/>
                        </a:lnTo>
                        <a:lnTo>
                          <a:pt x="480" y="559"/>
                        </a:lnTo>
                        <a:lnTo>
                          <a:pt x="504" y="567"/>
                        </a:lnTo>
                        <a:lnTo>
                          <a:pt x="527" y="574"/>
                        </a:lnTo>
                        <a:lnTo>
                          <a:pt x="550" y="582"/>
                        </a:lnTo>
                        <a:lnTo>
                          <a:pt x="570" y="586"/>
                        </a:lnTo>
                        <a:lnTo>
                          <a:pt x="592" y="598"/>
                        </a:lnTo>
                        <a:lnTo>
                          <a:pt x="613" y="603"/>
                        </a:lnTo>
                        <a:lnTo>
                          <a:pt x="627" y="617"/>
                        </a:lnTo>
                        <a:lnTo>
                          <a:pt x="644" y="640"/>
                        </a:lnTo>
                        <a:lnTo>
                          <a:pt x="660" y="665"/>
                        </a:lnTo>
                        <a:lnTo>
                          <a:pt x="676" y="694"/>
                        </a:lnTo>
                        <a:lnTo>
                          <a:pt x="692" y="729"/>
                        </a:lnTo>
                        <a:lnTo>
                          <a:pt x="702" y="752"/>
                        </a:lnTo>
                        <a:lnTo>
                          <a:pt x="709" y="787"/>
                        </a:lnTo>
                        <a:lnTo>
                          <a:pt x="717" y="827"/>
                        </a:lnTo>
                        <a:lnTo>
                          <a:pt x="725" y="870"/>
                        </a:lnTo>
                        <a:lnTo>
                          <a:pt x="732" y="902"/>
                        </a:lnTo>
                        <a:lnTo>
                          <a:pt x="717" y="885"/>
                        </a:lnTo>
                        <a:lnTo>
                          <a:pt x="694" y="860"/>
                        </a:lnTo>
                        <a:lnTo>
                          <a:pt x="676" y="843"/>
                        </a:lnTo>
                        <a:lnTo>
                          <a:pt x="656" y="818"/>
                        </a:lnTo>
                        <a:lnTo>
                          <a:pt x="634" y="794"/>
                        </a:lnTo>
                        <a:lnTo>
                          <a:pt x="616" y="777"/>
                        </a:lnTo>
                        <a:lnTo>
                          <a:pt x="595" y="754"/>
                        </a:lnTo>
                        <a:lnTo>
                          <a:pt x="575" y="733"/>
                        </a:lnTo>
                        <a:lnTo>
                          <a:pt x="555" y="709"/>
                        </a:lnTo>
                        <a:lnTo>
                          <a:pt x="535" y="684"/>
                        </a:lnTo>
                        <a:lnTo>
                          <a:pt x="517" y="667"/>
                        </a:lnTo>
                        <a:lnTo>
                          <a:pt x="495" y="644"/>
                        </a:lnTo>
                        <a:lnTo>
                          <a:pt x="475" y="627"/>
                        </a:lnTo>
                        <a:lnTo>
                          <a:pt x="455" y="611"/>
                        </a:lnTo>
                        <a:lnTo>
                          <a:pt x="437" y="594"/>
                        </a:lnTo>
                        <a:lnTo>
                          <a:pt x="423" y="586"/>
                        </a:lnTo>
                        <a:lnTo>
                          <a:pt x="408" y="572"/>
                        </a:lnTo>
                        <a:lnTo>
                          <a:pt x="391" y="559"/>
                        </a:lnTo>
                        <a:lnTo>
                          <a:pt x="376" y="544"/>
                        </a:lnTo>
                        <a:lnTo>
                          <a:pt x="365" y="549"/>
                        </a:lnTo>
                        <a:lnTo>
                          <a:pt x="350" y="557"/>
                        </a:lnTo>
                        <a:lnTo>
                          <a:pt x="338" y="555"/>
                        </a:lnTo>
                        <a:lnTo>
                          <a:pt x="325" y="544"/>
                        </a:lnTo>
                        <a:lnTo>
                          <a:pt x="322" y="586"/>
                        </a:lnTo>
                        <a:lnTo>
                          <a:pt x="319" y="636"/>
                        </a:lnTo>
                        <a:lnTo>
                          <a:pt x="328" y="679"/>
                        </a:lnTo>
                        <a:lnTo>
                          <a:pt x="336" y="725"/>
                        </a:lnTo>
                        <a:lnTo>
                          <a:pt x="350" y="756"/>
                        </a:lnTo>
                        <a:lnTo>
                          <a:pt x="364" y="796"/>
                        </a:lnTo>
                        <a:lnTo>
                          <a:pt x="377" y="843"/>
                        </a:lnTo>
                        <a:lnTo>
                          <a:pt x="391" y="891"/>
                        </a:lnTo>
                        <a:lnTo>
                          <a:pt x="403" y="924"/>
                        </a:lnTo>
                        <a:lnTo>
                          <a:pt x="417" y="956"/>
                        </a:lnTo>
                        <a:lnTo>
                          <a:pt x="428" y="1022"/>
                        </a:lnTo>
                        <a:lnTo>
                          <a:pt x="432" y="1074"/>
                        </a:lnTo>
                        <a:lnTo>
                          <a:pt x="443" y="1140"/>
                        </a:lnTo>
                        <a:lnTo>
                          <a:pt x="452" y="1199"/>
                        </a:lnTo>
                        <a:lnTo>
                          <a:pt x="408" y="1199"/>
                        </a:lnTo>
                        <a:lnTo>
                          <a:pt x="400" y="1199"/>
                        </a:lnTo>
                        <a:lnTo>
                          <a:pt x="374" y="1128"/>
                        </a:lnTo>
                        <a:lnTo>
                          <a:pt x="353" y="1057"/>
                        </a:lnTo>
                        <a:lnTo>
                          <a:pt x="338" y="999"/>
                        </a:lnTo>
                        <a:lnTo>
                          <a:pt x="327" y="939"/>
                        </a:lnTo>
                        <a:lnTo>
                          <a:pt x="321" y="877"/>
                        </a:lnTo>
                        <a:lnTo>
                          <a:pt x="313" y="814"/>
                        </a:lnTo>
                        <a:lnTo>
                          <a:pt x="296" y="719"/>
                        </a:lnTo>
                        <a:lnTo>
                          <a:pt x="284" y="690"/>
                        </a:lnTo>
                        <a:lnTo>
                          <a:pt x="276" y="632"/>
                        </a:lnTo>
                        <a:lnTo>
                          <a:pt x="266" y="609"/>
                        </a:lnTo>
                        <a:lnTo>
                          <a:pt x="255" y="617"/>
                        </a:lnTo>
                        <a:lnTo>
                          <a:pt x="247" y="623"/>
                        </a:lnTo>
                        <a:lnTo>
                          <a:pt x="243" y="659"/>
                        </a:lnTo>
                        <a:lnTo>
                          <a:pt x="244" y="642"/>
                        </a:lnTo>
                        <a:lnTo>
                          <a:pt x="243" y="661"/>
                        </a:lnTo>
                        <a:lnTo>
                          <a:pt x="241" y="677"/>
                        </a:lnTo>
                        <a:lnTo>
                          <a:pt x="237" y="682"/>
                        </a:lnTo>
                        <a:lnTo>
                          <a:pt x="243" y="677"/>
                        </a:lnTo>
                        <a:lnTo>
                          <a:pt x="240" y="669"/>
                        </a:lnTo>
                        <a:lnTo>
                          <a:pt x="243" y="650"/>
                        </a:lnTo>
                        <a:lnTo>
                          <a:pt x="244" y="642"/>
                        </a:lnTo>
                        <a:lnTo>
                          <a:pt x="244" y="644"/>
                        </a:lnTo>
                        <a:lnTo>
                          <a:pt x="244" y="661"/>
                        </a:lnTo>
                        <a:lnTo>
                          <a:pt x="247" y="677"/>
                        </a:lnTo>
                        <a:lnTo>
                          <a:pt x="241" y="682"/>
                        </a:lnTo>
                        <a:lnTo>
                          <a:pt x="229" y="709"/>
                        </a:lnTo>
                        <a:lnTo>
                          <a:pt x="214" y="750"/>
                        </a:lnTo>
                        <a:lnTo>
                          <a:pt x="201" y="781"/>
                        </a:lnTo>
                        <a:lnTo>
                          <a:pt x="189" y="814"/>
                        </a:lnTo>
                        <a:lnTo>
                          <a:pt x="178" y="852"/>
                        </a:lnTo>
                        <a:lnTo>
                          <a:pt x="166" y="885"/>
                        </a:lnTo>
                        <a:lnTo>
                          <a:pt x="154" y="924"/>
                        </a:lnTo>
                        <a:lnTo>
                          <a:pt x="142" y="964"/>
                        </a:lnTo>
                        <a:lnTo>
                          <a:pt x="131" y="1007"/>
                        </a:lnTo>
                        <a:lnTo>
                          <a:pt x="119" y="1055"/>
                        </a:lnTo>
                        <a:lnTo>
                          <a:pt x="107" y="1109"/>
                        </a:lnTo>
                        <a:lnTo>
                          <a:pt x="94" y="1165"/>
                        </a:lnTo>
                        <a:lnTo>
                          <a:pt x="81" y="1227"/>
                        </a:lnTo>
                        <a:lnTo>
                          <a:pt x="85" y="1153"/>
                        </a:lnTo>
                        <a:lnTo>
                          <a:pt x="90" y="1105"/>
                        </a:lnTo>
                        <a:lnTo>
                          <a:pt x="93" y="1047"/>
                        </a:lnTo>
                        <a:lnTo>
                          <a:pt x="96" y="1014"/>
                        </a:lnTo>
                        <a:lnTo>
                          <a:pt x="102" y="989"/>
                        </a:lnTo>
                        <a:lnTo>
                          <a:pt x="110" y="941"/>
                        </a:lnTo>
                        <a:lnTo>
                          <a:pt x="119" y="895"/>
                        </a:lnTo>
                        <a:lnTo>
                          <a:pt x="126" y="856"/>
                        </a:lnTo>
                        <a:lnTo>
                          <a:pt x="140" y="814"/>
                        </a:lnTo>
                        <a:lnTo>
                          <a:pt x="154" y="771"/>
                        </a:lnTo>
                        <a:lnTo>
                          <a:pt x="171" y="725"/>
                        </a:lnTo>
                        <a:lnTo>
                          <a:pt x="185" y="677"/>
                        </a:lnTo>
                        <a:lnTo>
                          <a:pt x="195" y="650"/>
                        </a:lnTo>
                        <a:lnTo>
                          <a:pt x="208" y="625"/>
                        </a:lnTo>
                        <a:lnTo>
                          <a:pt x="224" y="594"/>
                        </a:lnTo>
                        <a:lnTo>
                          <a:pt x="240" y="565"/>
                        </a:lnTo>
                        <a:lnTo>
                          <a:pt x="253" y="532"/>
                        </a:lnTo>
                        <a:lnTo>
                          <a:pt x="269" y="491"/>
                        </a:lnTo>
                        <a:lnTo>
                          <a:pt x="263" y="480"/>
                        </a:lnTo>
                        <a:lnTo>
                          <a:pt x="250" y="459"/>
                        </a:lnTo>
                        <a:lnTo>
                          <a:pt x="240" y="445"/>
                        </a:lnTo>
                        <a:lnTo>
                          <a:pt x="229" y="455"/>
                        </a:lnTo>
                        <a:lnTo>
                          <a:pt x="212" y="480"/>
                        </a:lnTo>
                        <a:lnTo>
                          <a:pt x="197" y="505"/>
                        </a:lnTo>
                        <a:lnTo>
                          <a:pt x="182" y="532"/>
                        </a:lnTo>
                        <a:lnTo>
                          <a:pt x="168" y="565"/>
                        </a:lnTo>
                        <a:lnTo>
                          <a:pt x="149" y="609"/>
                        </a:lnTo>
                        <a:lnTo>
                          <a:pt x="131" y="652"/>
                        </a:lnTo>
                        <a:lnTo>
                          <a:pt x="117" y="684"/>
                        </a:lnTo>
                        <a:lnTo>
                          <a:pt x="104" y="713"/>
                        </a:lnTo>
                        <a:lnTo>
                          <a:pt x="88" y="750"/>
                        </a:lnTo>
                        <a:lnTo>
                          <a:pt x="73" y="792"/>
                        </a:lnTo>
                        <a:lnTo>
                          <a:pt x="61" y="835"/>
                        </a:lnTo>
                        <a:lnTo>
                          <a:pt x="45" y="879"/>
                        </a:lnTo>
                        <a:lnTo>
                          <a:pt x="32" y="924"/>
                        </a:lnTo>
                        <a:lnTo>
                          <a:pt x="18" y="972"/>
                        </a:lnTo>
                        <a:lnTo>
                          <a:pt x="0" y="1026"/>
                        </a:lnTo>
                        <a:lnTo>
                          <a:pt x="9" y="956"/>
                        </a:lnTo>
                        <a:lnTo>
                          <a:pt x="13" y="902"/>
                        </a:lnTo>
                        <a:lnTo>
                          <a:pt x="18" y="854"/>
                        </a:lnTo>
                        <a:lnTo>
                          <a:pt x="21" y="839"/>
                        </a:lnTo>
                        <a:lnTo>
                          <a:pt x="30" y="818"/>
                        </a:lnTo>
                        <a:lnTo>
                          <a:pt x="42" y="787"/>
                        </a:lnTo>
                        <a:lnTo>
                          <a:pt x="58" y="754"/>
                        </a:lnTo>
                        <a:lnTo>
                          <a:pt x="74" y="719"/>
                        </a:lnTo>
                        <a:lnTo>
                          <a:pt x="90" y="684"/>
                        </a:lnTo>
                        <a:lnTo>
                          <a:pt x="110" y="644"/>
                        </a:lnTo>
                        <a:lnTo>
                          <a:pt x="123" y="617"/>
                        </a:lnTo>
                        <a:lnTo>
                          <a:pt x="140" y="584"/>
                        </a:lnTo>
                        <a:lnTo>
                          <a:pt x="162" y="547"/>
                        </a:lnTo>
                        <a:lnTo>
                          <a:pt x="182" y="515"/>
                        </a:lnTo>
                        <a:lnTo>
                          <a:pt x="198" y="488"/>
                        </a:lnTo>
                        <a:lnTo>
                          <a:pt x="229" y="449"/>
                        </a:lnTo>
                        <a:lnTo>
                          <a:pt x="246" y="432"/>
                        </a:lnTo>
                        <a:lnTo>
                          <a:pt x="255" y="424"/>
                        </a:lnTo>
                        <a:lnTo>
                          <a:pt x="240" y="403"/>
                        </a:lnTo>
                        <a:lnTo>
                          <a:pt x="221" y="372"/>
                        </a:lnTo>
                        <a:lnTo>
                          <a:pt x="204" y="341"/>
                        </a:lnTo>
                        <a:lnTo>
                          <a:pt x="188" y="318"/>
                        </a:lnTo>
                        <a:lnTo>
                          <a:pt x="171" y="295"/>
                        </a:lnTo>
                        <a:lnTo>
                          <a:pt x="156" y="268"/>
                        </a:lnTo>
                        <a:lnTo>
                          <a:pt x="142" y="245"/>
                        </a:lnTo>
                        <a:lnTo>
                          <a:pt x="123" y="204"/>
                        </a:lnTo>
                        <a:lnTo>
                          <a:pt x="105" y="167"/>
                        </a:lnTo>
                        <a:lnTo>
                          <a:pt x="85" y="133"/>
                        </a:lnTo>
                        <a:lnTo>
                          <a:pt x="64" y="92"/>
                        </a:lnTo>
                        <a:lnTo>
                          <a:pt x="47" y="65"/>
                        </a:lnTo>
                        <a:lnTo>
                          <a:pt x="38" y="42"/>
                        </a:lnTo>
                        <a:lnTo>
                          <a:pt x="26" y="15"/>
                        </a:lnTo>
                        <a:lnTo>
                          <a:pt x="47" y="17"/>
                        </a:lnTo>
                        <a:lnTo>
                          <a:pt x="88" y="17"/>
                        </a:lnTo>
                        <a:lnTo>
                          <a:pt x="102" y="36"/>
                        </a:lnTo>
                        <a:lnTo>
                          <a:pt x="123" y="77"/>
                        </a:lnTo>
                        <a:lnTo>
                          <a:pt x="140" y="108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grpSp>
                <p:nvGrpSpPr>
                  <p:cNvPr id="1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080" y="2243"/>
                    <a:ext cx="1515" cy="1198"/>
                    <a:chOff x="4080" y="2243"/>
                    <a:chExt cx="1515" cy="1198"/>
                  </a:xfrm>
                </p:grpSpPr>
                <p:sp>
                  <p:nvSpPr>
                    <p:cNvPr id="1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224" y="2243"/>
                      <a:ext cx="1371" cy="1116"/>
                    </a:xfrm>
                    <a:custGeom>
                      <a:avLst/>
                      <a:gdLst>
                        <a:gd name="T0" fmla="*/ 521 w 1371"/>
                        <a:gd name="T1" fmla="*/ 140 h 1116"/>
                        <a:gd name="T2" fmla="*/ 633 w 1371"/>
                        <a:gd name="T3" fmla="*/ 46 h 1116"/>
                        <a:gd name="T4" fmla="*/ 764 w 1371"/>
                        <a:gd name="T5" fmla="*/ 9 h 1116"/>
                        <a:gd name="T6" fmla="*/ 912 w 1371"/>
                        <a:gd name="T7" fmla="*/ 9 h 1116"/>
                        <a:gd name="T8" fmla="*/ 949 w 1371"/>
                        <a:gd name="T9" fmla="*/ 23 h 1116"/>
                        <a:gd name="T10" fmla="*/ 851 w 1371"/>
                        <a:gd name="T11" fmla="*/ 48 h 1116"/>
                        <a:gd name="T12" fmla="*/ 738 w 1371"/>
                        <a:gd name="T13" fmla="*/ 86 h 1116"/>
                        <a:gd name="T14" fmla="*/ 608 w 1371"/>
                        <a:gd name="T15" fmla="*/ 181 h 1116"/>
                        <a:gd name="T16" fmla="*/ 599 w 1371"/>
                        <a:gd name="T17" fmla="*/ 306 h 1116"/>
                        <a:gd name="T18" fmla="*/ 787 w 1371"/>
                        <a:gd name="T19" fmla="*/ 229 h 1116"/>
                        <a:gd name="T20" fmla="*/ 943 w 1371"/>
                        <a:gd name="T21" fmla="*/ 221 h 1116"/>
                        <a:gd name="T22" fmla="*/ 1105 w 1371"/>
                        <a:gd name="T23" fmla="*/ 237 h 1116"/>
                        <a:gd name="T24" fmla="*/ 1301 w 1371"/>
                        <a:gd name="T25" fmla="*/ 260 h 1116"/>
                        <a:gd name="T26" fmla="*/ 1302 w 1371"/>
                        <a:gd name="T27" fmla="*/ 262 h 1116"/>
                        <a:gd name="T28" fmla="*/ 1116 w 1371"/>
                        <a:gd name="T29" fmla="*/ 271 h 1116"/>
                        <a:gd name="T30" fmla="*/ 943 w 1371"/>
                        <a:gd name="T31" fmla="*/ 275 h 1116"/>
                        <a:gd name="T32" fmla="*/ 793 w 1371"/>
                        <a:gd name="T33" fmla="*/ 295 h 1116"/>
                        <a:gd name="T34" fmla="*/ 626 w 1371"/>
                        <a:gd name="T35" fmla="*/ 339 h 1116"/>
                        <a:gd name="T36" fmla="*/ 694 w 1371"/>
                        <a:gd name="T37" fmla="*/ 405 h 1116"/>
                        <a:gd name="T38" fmla="*/ 743 w 1371"/>
                        <a:gd name="T39" fmla="*/ 466 h 1116"/>
                        <a:gd name="T40" fmla="*/ 574 w 1371"/>
                        <a:gd name="T41" fmla="*/ 408 h 1116"/>
                        <a:gd name="T42" fmla="*/ 541 w 1371"/>
                        <a:gd name="T43" fmla="*/ 445 h 1116"/>
                        <a:gd name="T44" fmla="*/ 723 w 1371"/>
                        <a:gd name="T45" fmla="*/ 476 h 1116"/>
                        <a:gd name="T46" fmla="*/ 880 w 1371"/>
                        <a:gd name="T47" fmla="*/ 516 h 1116"/>
                        <a:gd name="T48" fmla="*/ 1003 w 1371"/>
                        <a:gd name="T49" fmla="*/ 621 h 1116"/>
                        <a:gd name="T50" fmla="*/ 1096 w 1371"/>
                        <a:gd name="T51" fmla="*/ 767 h 1116"/>
                        <a:gd name="T52" fmla="*/ 1076 w 1371"/>
                        <a:gd name="T53" fmla="*/ 792 h 1116"/>
                        <a:gd name="T54" fmla="*/ 949 w 1371"/>
                        <a:gd name="T55" fmla="*/ 700 h 1116"/>
                        <a:gd name="T56" fmla="*/ 811 w 1371"/>
                        <a:gd name="T57" fmla="*/ 599 h 1116"/>
                        <a:gd name="T58" fmla="*/ 660 w 1371"/>
                        <a:gd name="T59" fmla="*/ 530 h 1116"/>
                        <a:gd name="T60" fmla="*/ 565 w 1371"/>
                        <a:gd name="T61" fmla="*/ 509 h 1116"/>
                        <a:gd name="T62" fmla="*/ 643 w 1371"/>
                        <a:gd name="T63" fmla="*/ 621 h 1116"/>
                        <a:gd name="T64" fmla="*/ 744 w 1371"/>
                        <a:gd name="T65" fmla="*/ 767 h 1116"/>
                        <a:gd name="T66" fmla="*/ 799 w 1371"/>
                        <a:gd name="T67" fmla="*/ 900 h 1116"/>
                        <a:gd name="T68" fmla="*/ 796 w 1371"/>
                        <a:gd name="T69" fmla="*/ 1026 h 1116"/>
                        <a:gd name="T70" fmla="*/ 726 w 1371"/>
                        <a:gd name="T71" fmla="*/ 889 h 1116"/>
                        <a:gd name="T72" fmla="*/ 651 w 1371"/>
                        <a:gd name="T73" fmla="*/ 738 h 1116"/>
                        <a:gd name="T74" fmla="*/ 567 w 1371"/>
                        <a:gd name="T75" fmla="*/ 607 h 1116"/>
                        <a:gd name="T76" fmla="*/ 490 w 1371"/>
                        <a:gd name="T77" fmla="*/ 488 h 1116"/>
                        <a:gd name="T78" fmla="*/ 359 w 1371"/>
                        <a:gd name="T79" fmla="*/ 557 h 1116"/>
                        <a:gd name="T80" fmla="*/ 252 w 1371"/>
                        <a:gd name="T81" fmla="*/ 723 h 1116"/>
                        <a:gd name="T82" fmla="*/ 160 w 1371"/>
                        <a:gd name="T83" fmla="*/ 893 h 1116"/>
                        <a:gd name="T84" fmla="*/ 59 w 1371"/>
                        <a:gd name="T85" fmla="*/ 1051 h 1116"/>
                        <a:gd name="T86" fmla="*/ 27 w 1371"/>
                        <a:gd name="T87" fmla="*/ 1033 h 1116"/>
                        <a:gd name="T88" fmla="*/ 149 w 1371"/>
                        <a:gd name="T89" fmla="*/ 835 h 1116"/>
                        <a:gd name="T90" fmla="*/ 256 w 1371"/>
                        <a:gd name="T91" fmla="*/ 680 h 1116"/>
                        <a:gd name="T92" fmla="*/ 350 w 1371"/>
                        <a:gd name="T93" fmla="*/ 530 h 1116"/>
                        <a:gd name="T94" fmla="*/ 434 w 1371"/>
                        <a:gd name="T95" fmla="*/ 412 h 1116"/>
                        <a:gd name="T96" fmla="*/ 311 w 1371"/>
                        <a:gd name="T97" fmla="*/ 273 h 1116"/>
                        <a:gd name="T98" fmla="*/ 137 w 1371"/>
                        <a:gd name="T99" fmla="*/ 196 h 1116"/>
                        <a:gd name="T100" fmla="*/ 64 w 1371"/>
                        <a:gd name="T101" fmla="*/ 156 h 1116"/>
                        <a:gd name="T102" fmla="*/ 197 w 1371"/>
                        <a:gd name="T103" fmla="*/ 200 h 1116"/>
                        <a:gd name="T104" fmla="*/ 382 w 1371"/>
                        <a:gd name="T105" fmla="*/ 297 h 111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0" t="0" r="r" b="b"/>
                      <a:pathLst>
                        <a:path w="1371" h="1116">
                          <a:moveTo>
                            <a:pt x="432" y="285"/>
                          </a:moveTo>
                          <a:lnTo>
                            <a:pt x="443" y="256"/>
                          </a:lnTo>
                          <a:lnTo>
                            <a:pt x="458" y="225"/>
                          </a:lnTo>
                          <a:lnTo>
                            <a:pt x="478" y="196"/>
                          </a:lnTo>
                          <a:lnTo>
                            <a:pt x="499" y="167"/>
                          </a:lnTo>
                          <a:lnTo>
                            <a:pt x="521" y="140"/>
                          </a:lnTo>
                          <a:lnTo>
                            <a:pt x="538" y="119"/>
                          </a:lnTo>
                          <a:lnTo>
                            <a:pt x="556" y="102"/>
                          </a:lnTo>
                          <a:lnTo>
                            <a:pt x="576" y="86"/>
                          </a:lnTo>
                          <a:lnTo>
                            <a:pt x="594" y="71"/>
                          </a:lnTo>
                          <a:lnTo>
                            <a:pt x="611" y="59"/>
                          </a:lnTo>
                          <a:lnTo>
                            <a:pt x="633" y="46"/>
                          </a:lnTo>
                          <a:lnTo>
                            <a:pt x="651" y="36"/>
                          </a:lnTo>
                          <a:lnTo>
                            <a:pt x="669" y="28"/>
                          </a:lnTo>
                          <a:lnTo>
                            <a:pt x="694" y="23"/>
                          </a:lnTo>
                          <a:lnTo>
                            <a:pt x="720" y="17"/>
                          </a:lnTo>
                          <a:lnTo>
                            <a:pt x="741" y="13"/>
                          </a:lnTo>
                          <a:lnTo>
                            <a:pt x="764" y="9"/>
                          </a:lnTo>
                          <a:lnTo>
                            <a:pt x="788" y="7"/>
                          </a:lnTo>
                          <a:lnTo>
                            <a:pt x="813" y="5"/>
                          </a:lnTo>
                          <a:lnTo>
                            <a:pt x="845" y="3"/>
                          </a:lnTo>
                          <a:lnTo>
                            <a:pt x="868" y="5"/>
                          </a:lnTo>
                          <a:lnTo>
                            <a:pt x="891" y="7"/>
                          </a:lnTo>
                          <a:lnTo>
                            <a:pt x="912" y="9"/>
                          </a:lnTo>
                          <a:lnTo>
                            <a:pt x="932" y="5"/>
                          </a:lnTo>
                          <a:lnTo>
                            <a:pt x="958" y="3"/>
                          </a:lnTo>
                          <a:lnTo>
                            <a:pt x="981" y="0"/>
                          </a:lnTo>
                          <a:lnTo>
                            <a:pt x="970" y="7"/>
                          </a:lnTo>
                          <a:lnTo>
                            <a:pt x="958" y="13"/>
                          </a:lnTo>
                          <a:lnTo>
                            <a:pt x="949" y="23"/>
                          </a:lnTo>
                          <a:lnTo>
                            <a:pt x="940" y="34"/>
                          </a:lnTo>
                          <a:lnTo>
                            <a:pt x="920" y="34"/>
                          </a:lnTo>
                          <a:lnTo>
                            <a:pt x="900" y="36"/>
                          </a:lnTo>
                          <a:lnTo>
                            <a:pt x="885" y="40"/>
                          </a:lnTo>
                          <a:lnTo>
                            <a:pt x="868" y="44"/>
                          </a:lnTo>
                          <a:lnTo>
                            <a:pt x="851" y="48"/>
                          </a:lnTo>
                          <a:lnTo>
                            <a:pt x="833" y="54"/>
                          </a:lnTo>
                          <a:lnTo>
                            <a:pt x="813" y="59"/>
                          </a:lnTo>
                          <a:lnTo>
                            <a:pt x="793" y="65"/>
                          </a:lnTo>
                          <a:lnTo>
                            <a:pt x="773" y="71"/>
                          </a:lnTo>
                          <a:lnTo>
                            <a:pt x="755" y="77"/>
                          </a:lnTo>
                          <a:lnTo>
                            <a:pt x="738" y="86"/>
                          </a:lnTo>
                          <a:lnTo>
                            <a:pt x="715" y="96"/>
                          </a:lnTo>
                          <a:lnTo>
                            <a:pt x="694" y="108"/>
                          </a:lnTo>
                          <a:lnTo>
                            <a:pt x="672" y="121"/>
                          </a:lnTo>
                          <a:lnTo>
                            <a:pt x="651" y="135"/>
                          </a:lnTo>
                          <a:lnTo>
                            <a:pt x="628" y="156"/>
                          </a:lnTo>
                          <a:lnTo>
                            <a:pt x="608" y="181"/>
                          </a:lnTo>
                          <a:lnTo>
                            <a:pt x="588" y="212"/>
                          </a:lnTo>
                          <a:lnTo>
                            <a:pt x="567" y="250"/>
                          </a:lnTo>
                          <a:lnTo>
                            <a:pt x="547" y="297"/>
                          </a:lnTo>
                          <a:lnTo>
                            <a:pt x="521" y="349"/>
                          </a:lnTo>
                          <a:lnTo>
                            <a:pt x="562" y="327"/>
                          </a:lnTo>
                          <a:lnTo>
                            <a:pt x="599" y="306"/>
                          </a:lnTo>
                          <a:lnTo>
                            <a:pt x="646" y="283"/>
                          </a:lnTo>
                          <a:lnTo>
                            <a:pt x="694" y="258"/>
                          </a:lnTo>
                          <a:lnTo>
                            <a:pt x="715" y="250"/>
                          </a:lnTo>
                          <a:lnTo>
                            <a:pt x="736" y="243"/>
                          </a:lnTo>
                          <a:lnTo>
                            <a:pt x="761" y="237"/>
                          </a:lnTo>
                          <a:lnTo>
                            <a:pt x="787" y="229"/>
                          </a:lnTo>
                          <a:lnTo>
                            <a:pt x="814" y="223"/>
                          </a:lnTo>
                          <a:lnTo>
                            <a:pt x="839" y="221"/>
                          </a:lnTo>
                          <a:lnTo>
                            <a:pt x="860" y="219"/>
                          </a:lnTo>
                          <a:lnTo>
                            <a:pt x="891" y="217"/>
                          </a:lnTo>
                          <a:lnTo>
                            <a:pt x="920" y="219"/>
                          </a:lnTo>
                          <a:lnTo>
                            <a:pt x="943" y="221"/>
                          </a:lnTo>
                          <a:lnTo>
                            <a:pt x="972" y="223"/>
                          </a:lnTo>
                          <a:lnTo>
                            <a:pt x="998" y="225"/>
                          </a:lnTo>
                          <a:lnTo>
                            <a:pt x="1024" y="227"/>
                          </a:lnTo>
                          <a:lnTo>
                            <a:pt x="1051" y="231"/>
                          </a:lnTo>
                          <a:lnTo>
                            <a:pt x="1077" y="233"/>
                          </a:lnTo>
                          <a:lnTo>
                            <a:pt x="1105" y="237"/>
                          </a:lnTo>
                          <a:lnTo>
                            <a:pt x="1134" y="239"/>
                          </a:lnTo>
                          <a:lnTo>
                            <a:pt x="1160" y="243"/>
                          </a:lnTo>
                          <a:lnTo>
                            <a:pt x="1192" y="246"/>
                          </a:lnTo>
                          <a:lnTo>
                            <a:pt x="1223" y="248"/>
                          </a:lnTo>
                          <a:lnTo>
                            <a:pt x="1253" y="254"/>
                          </a:lnTo>
                          <a:lnTo>
                            <a:pt x="1301" y="260"/>
                          </a:lnTo>
                          <a:lnTo>
                            <a:pt x="1316" y="260"/>
                          </a:lnTo>
                          <a:lnTo>
                            <a:pt x="1328" y="260"/>
                          </a:lnTo>
                          <a:lnTo>
                            <a:pt x="1344" y="266"/>
                          </a:lnTo>
                          <a:lnTo>
                            <a:pt x="1370" y="275"/>
                          </a:lnTo>
                          <a:lnTo>
                            <a:pt x="1324" y="266"/>
                          </a:lnTo>
                          <a:lnTo>
                            <a:pt x="1302" y="262"/>
                          </a:lnTo>
                          <a:lnTo>
                            <a:pt x="1284" y="262"/>
                          </a:lnTo>
                          <a:lnTo>
                            <a:pt x="1241" y="266"/>
                          </a:lnTo>
                          <a:lnTo>
                            <a:pt x="1212" y="268"/>
                          </a:lnTo>
                          <a:lnTo>
                            <a:pt x="1177" y="270"/>
                          </a:lnTo>
                          <a:lnTo>
                            <a:pt x="1146" y="270"/>
                          </a:lnTo>
                          <a:lnTo>
                            <a:pt x="1116" y="271"/>
                          </a:lnTo>
                          <a:lnTo>
                            <a:pt x="1088" y="273"/>
                          </a:lnTo>
                          <a:lnTo>
                            <a:pt x="1062" y="270"/>
                          </a:lnTo>
                          <a:lnTo>
                            <a:pt x="1030" y="268"/>
                          </a:lnTo>
                          <a:lnTo>
                            <a:pt x="998" y="270"/>
                          </a:lnTo>
                          <a:lnTo>
                            <a:pt x="969" y="273"/>
                          </a:lnTo>
                          <a:lnTo>
                            <a:pt x="943" y="275"/>
                          </a:lnTo>
                          <a:lnTo>
                            <a:pt x="914" y="277"/>
                          </a:lnTo>
                          <a:lnTo>
                            <a:pt x="891" y="277"/>
                          </a:lnTo>
                          <a:lnTo>
                            <a:pt x="863" y="279"/>
                          </a:lnTo>
                          <a:lnTo>
                            <a:pt x="839" y="285"/>
                          </a:lnTo>
                          <a:lnTo>
                            <a:pt x="816" y="289"/>
                          </a:lnTo>
                          <a:lnTo>
                            <a:pt x="793" y="295"/>
                          </a:lnTo>
                          <a:lnTo>
                            <a:pt x="769" y="300"/>
                          </a:lnTo>
                          <a:lnTo>
                            <a:pt x="744" y="308"/>
                          </a:lnTo>
                          <a:lnTo>
                            <a:pt x="717" y="316"/>
                          </a:lnTo>
                          <a:lnTo>
                            <a:pt x="694" y="322"/>
                          </a:lnTo>
                          <a:lnTo>
                            <a:pt x="651" y="333"/>
                          </a:lnTo>
                          <a:lnTo>
                            <a:pt x="626" y="339"/>
                          </a:lnTo>
                          <a:lnTo>
                            <a:pt x="588" y="356"/>
                          </a:lnTo>
                          <a:lnTo>
                            <a:pt x="538" y="376"/>
                          </a:lnTo>
                          <a:lnTo>
                            <a:pt x="591" y="381"/>
                          </a:lnTo>
                          <a:lnTo>
                            <a:pt x="652" y="385"/>
                          </a:lnTo>
                          <a:lnTo>
                            <a:pt x="665" y="389"/>
                          </a:lnTo>
                          <a:lnTo>
                            <a:pt x="694" y="405"/>
                          </a:lnTo>
                          <a:lnTo>
                            <a:pt x="712" y="414"/>
                          </a:lnTo>
                          <a:lnTo>
                            <a:pt x="730" y="424"/>
                          </a:lnTo>
                          <a:lnTo>
                            <a:pt x="735" y="430"/>
                          </a:lnTo>
                          <a:lnTo>
                            <a:pt x="744" y="447"/>
                          </a:lnTo>
                          <a:lnTo>
                            <a:pt x="764" y="480"/>
                          </a:lnTo>
                          <a:lnTo>
                            <a:pt x="743" y="466"/>
                          </a:lnTo>
                          <a:lnTo>
                            <a:pt x="717" y="449"/>
                          </a:lnTo>
                          <a:lnTo>
                            <a:pt x="694" y="443"/>
                          </a:lnTo>
                          <a:lnTo>
                            <a:pt x="652" y="432"/>
                          </a:lnTo>
                          <a:lnTo>
                            <a:pt x="622" y="424"/>
                          </a:lnTo>
                          <a:lnTo>
                            <a:pt x="591" y="414"/>
                          </a:lnTo>
                          <a:lnTo>
                            <a:pt x="574" y="408"/>
                          </a:lnTo>
                          <a:lnTo>
                            <a:pt x="539" y="414"/>
                          </a:lnTo>
                          <a:lnTo>
                            <a:pt x="516" y="418"/>
                          </a:lnTo>
                          <a:lnTo>
                            <a:pt x="486" y="424"/>
                          </a:lnTo>
                          <a:lnTo>
                            <a:pt x="501" y="430"/>
                          </a:lnTo>
                          <a:lnTo>
                            <a:pt x="518" y="435"/>
                          </a:lnTo>
                          <a:lnTo>
                            <a:pt x="541" y="445"/>
                          </a:lnTo>
                          <a:lnTo>
                            <a:pt x="567" y="443"/>
                          </a:lnTo>
                          <a:lnTo>
                            <a:pt x="610" y="445"/>
                          </a:lnTo>
                          <a:lnTo>
                            <a:pt x="636" y="451"/>
                          </a:lnTo>
                          <a:lnTo>
                            <a:pt x="669" y="459"/>
                          </a:lnTo>
                          <a:lnTo>
                            <a:pt x="694" y="468"/>
                          </a:lnTo>
                          <a:lnTo>
                            <a:pt x="723" y="476"/>
                          </a:lnTo>
                          <a:lnTo>
                            <a:pt x="756" y="486"/>
                          </a:lnTo>
                          <a:lnTo>
                            <a:pt x="785" y="493"/>
                          </a:lnTo>
                          <a:lnTo>
                            <a:pt x="811" y="497"/>
                          </a:lnTo>
                          <a:lnTo>
                            <a:pt x="833" y="503"/>
                          </a:lnTo>
                          <a:lnTo>
                            <a:pt x="854" y="509"/>
                          </a:lnTo>
                          <a:lnTo>
                            <a:pt x="880" y="516"/>
                          </a:lnTo>
                          <a:lnTo>
                            <a:pt x="908" y="528"/>
                          </a:lnTo>
                          <a:lnTo>
                            <a:pt x="934" y="542"/>
                          </a:lnTo>
                          <a:lnTo>
                            <a:pt x="946" y="551"/>
                          </a:lnTo>
                          <a:lnTo>
                            <a:pt x="964" y="574"/>
                          </a:lnTo>
                          <a:lnTo>
                            <a:pt x="987" y="599"/>
                          </a:lnTo>
                          <a:lnTo>
                            <a:pt x="1003" y="621"/>
                          </a:lnTo>
                          <a:lnTo>
                            <a:pt x="1018" y="646"/>
                          </a:lnTo>
                          <a:lnTo>
                            <a:pt x="1033" y="669"/>
                          </a:lnTo>
                          <a:lnTo>
                            <a:pt x="1048" y="694"/>
                          </a:lnTo>
                          <a:lnTo>
                            <a:pt x="1062" y="715"/>
                          </a:lnTo>
                          <a:lnTo>
                            <a:pt x="1077" y="740"/>
                          </a:lnTo>
                          <a:lnTo>
                            <a:pt x="1096" y="767"/>
                          </a:lnTo>
                          <a:lnTo>
                            <a:pt x="1111" y="796"/>
                          </a:lnTo>
                          <a:lnTo>
                            <a:pt x="1128" y="817"/>
                          </a:lnTo>
                          <a:lnTo>
                            <a:pt x="1149" y="844"/>
                          </a:lnTo>
                          <a:lnTo>
                            <a:pt x="1122" y="823"/>
                          </a:lnTo>
                          <a:lnTo>
                            <a:pt x="1102" y="810"/>
                          </a:lnTo>
                          <a:lnTo>
                            <a:pt x="1076" y="792"/>
                          </a:lnTo>
                          <a:lnTo>
                            <a:pt x="1051" y="773"/>
                          </a:lnTo>
                          <a:lnTo>
                            <a:pt x="1030" y="756"/>
                          </a:lnTo>
                          <a:lnTo>
                            <a:pt x="1010" y="740"/>
                          </a:lnTo>
                          <a:lnTo>
                            <a:pt x="992" y="729"/>
                          </a:lnTo>
                          <a:lnTo>
                            <a:pt x="972" y="715"/>
                          </a:lnTo>
                          <a:lnTo>
                            <a:pt x="949" y="700"/>
                          </a:lnTo>
                          <a:lnTo>
                            <a:pt x="929" y="686"/>
                          </a:lnTo>
                          <a:lnTo>
                            <a:pt x="911" y="673"/>
                          </a:lnTo>
                          <a:lnTo>
                            <a:pt x="886" y="655"/>
                          </a:lnTo>
                          <a:lnTo>
                            <a:pt x="860" y="638"/>
                          </a:lnTo>
                          <a:lnTo>
                            <a:pt x="836" y="617"/>
                          </a:lnTo>
                          <a:lnTo>
                            <a:pt x="811" y="599"/>
                          </a:lnTo>
                          <a:lnTo>
                            <a:pt x="788" y="586"/>
                          </a:lnTo>
                          <a:lnTo>
                            <a:pt x="767" y="571"/>
                          </a:lnTo>
                          <a:lnTo>
                            <a:pt x="740" y="557"/>
                          </a:lnTo>
                          <a:lnTo>
                            <a:pt x="717" y="547"/>
                          </a:lnTo>
                          <a:lnTo>
                            <a:pt x="694" y="540"/>
                          </a:lnTo>
                          <a:lnTo>
                            <a:pt x="660" y="530"/>
                          </a:lnTo>
                          <a:lnTo>
                            <a:pt x="629" y="520"/>
                          </a:lnTo>
                          <a:lnTo>
                            <a:pt x="607" y="515"/>
                          </a:lnTo>
                          <a:lnTo>
                            <a:pt x="582" y="507"/>
                          </a:lnTo>
                          <a:lnTo>
                            <a:pt x="547" y="489"/>
                          </a:lnTo>
                          <a:lnTo>
                            <a:pt x="510" y="472"/>
                          </a:lnTo>
                          <a:lnTo>
                            <a:pt x="565" y="509"/>
                          </a:lnTo>
                          <a:lnTo>
                            <a:pt x="570" y="516"/>
                          </a:lnTo>
                          <a:lnTo>
                            <a:pt x="582" y="532"/>
                          </a:lnTo>
                          <a:lnTo>
                            <a:pt x="596" y="551"/>
                          </a:lnTo>
                          <a:lnTo>
                            <a:pt x="611" y="574"/>
                          </a:lnTo>
                          <a:lnTo>
                            <a:pt x="628" y="596"/>
                          </a:lnTo>
                          <a:lnTo>
                            <a:pt x="643" y="621"/>
                          </a:lnTo>
                          <a:lnTo>
                            <a:pt x="663" y="646"/>
                          </a:lnTo>
                          <a:lnTo>
                            <a:pt x="678" y="667"/>
                          </a:lnTo>
                          <a:lnTo>
                            <a:pt x="694" y="688"/>
                          </a:lnTo>
                          <a:lnTo>
                            <a:pt x="709" y="711"/>
                          </a:lnTo>
                          <a:lnTo>
                            <a:pt x="729" y="742"/>
                          </a:lnTo>
                          <a:lnTo>
                            <a:pt x="744" y="767"/>
                          </a:lnTo>
                          <a:lnTo>
                            <a:pt x="758" y="787"/>
                          </a:lnTo>
                          <a:lnTo>
                            <a:pt x="769" y="812"/>
                          </a:lnTo>
                          <a:lnTo>
                            <a:pt x="781" y="835"/>
                          </a:lnTo>
                          <a:lnTo>
                            <a:pt x="788" y="858"/>
                          </a:lnTo>
                          <a:lnTo>
                            <a:pt x="795" y="875"/>
                          </a:lnTo>
                          <a:lnTo>
                            <a:pt x="799" y="900"/>
                          </a:lnTo>
                          <a:lnTo>
                            <a:pt x="802" y="933"/>
                          </a:lnTo>
                          <a:lnTo>
                            <a:pt x="805" y="964"/>
                          </a:lnTo>
                          <a:lnTo>
                            <a:pt x="810" y="997"/>
                          </a:lnTo>
                          <a:lnTo>
                            <a:pt x="814" y="1026"/>
                          </a:lnTo>
                          <a:lnTo>
                            <a:pt x="818" y="1057"/>
                          </a:lnTo>
                          <a:lnTo>
                            <a:pt x="796" y="1026"/>
                          </a:lnTo>
                          <a:lnTo>
                            <a:pt x="781" y="1005"/>
                          </a:lnTo>
                          <a:lnTo>
                            <a:pt x="764" y="983"/>
                          </a:lnTo>
                          <a:lnTo>
                            <a:pt x="755" y="966"/>
                          </a:lnTo>
                          <a:lnTo>
                            <a:pt x="744" y="943"/>
                          </a:lnTo>
                          <a:lnTo>
                            <a:pt x="736" y="918"/>
                          </a:lnTo>
                          <a:lnTo>
                            <a:pt x="726" y="889"/>
                          </a:lnTo>
                          <a:lnTo>
                            <a:pt x="714" y="862"/>
                          </a:lnTo>
                          <a:lnTo>
                            <a:pt x="701" y="831"/>
                          </a:lnTo>
                          <a:lnTo>
                            <a:pt x="691" y="806"/>
                          </a:lnTo>
                          <a:lnTo>
                            <a:pt x="678" y="781"/>
                          </a:lnTo>
                          <a:lnTo>
                            <a:pt x="663" y="758"/>
                          </a:lnTo>
                          <a:lnTo>
                            <a:pt x="651" y="738"/>
                          </a:lnTo>
                          <a:lnTo>
                            <a:pt x="633" y="715"/>
                          </a:lnTo>
                          <a:lnTo>
                            <a:pt x="611" y="692"/>
                          </a:lnTo>
                          <a:lnTo>
                            <a:pt x="597" y="673"/>
                          </a:lnTo>
                          <a:lnTo>
                            <a:pt x="581" y="653"/>
                          </a:lnTo>
                          <a:lnTo>
                            <a:pt x="577" y="634"/>
                          </a:lnTo>
                          <a:lnTo>
                            <a:pt x="567" y="607"/>
                          </a:lnTo>
                          <a:lnTo>
                            <a:pt x="555" y="586"/>
                          </a:lnTo>
                          <a:lnTo>
                            <a:pt x="545" y="561"/>
                          </a:lnTo>
                          <a:lnTo>
                            <a:pt x="538" y="553"/>
                          </a:lnTo>
                          <a:lnTo>
                            <a:pt x="518" y="530"/>
                          </a:lnTo>
                          <a:lnTo>
                            <a:pt x="504" y="509"/>
                          </a:lnTo>
                          <a:lnTo>
                            <a:pt x="490" y="488"/>
                          </a:lnTo>
                          <a:lnTo>
                            <a:pt x="477" y="468"/>
                          </a:lnTo>
                          <a:lnTo>
                            <a:pt x="452" y="480"/>
                          </a:lnTo>
                          <a:lnTo>
                            <a:pt x="429" y="495"/>
                          </a:lnTo>
                          <a:lnTo>
                            <a:pt x="403" y="518"/>
                          </a:lnTo>
                          <a:lnTo>
                            <a:pt x="377" y="538"/>
                          </a:lnTo>
                          <a:lnTo>
                            <a:pt x="359" y="557"/>
                          </a:lnTo>
                          <a:lnTo>
                            <a:pt x="344" y="578"/>
                          </a:lnTo>
                          <a:lnTo>
                            <a:pt x="325" y="605"/>
                          </a:lnTo>
                          <a:lnTo>
                            <a:pt x="304" y="638"/>
                          </a:lnTo>
                          <a:lnTo>
                            <a:pt x="287" y="663"/>
                          </a:lnTo>
                          <a:lnTo>
                            <a:pt x="267" y="696"/>
                          </a:lnTo>
                          <a:lnTo>
                            <a:pt x="252" y="723"/>
                          </a:lnTo>
                          <a:lnTo>
                            <a:pt x="236" y="748"/>
                          </a:lnTo>
                          <a:lnTo>
                            <a:pt x="221" y="775"/>
                          </a:lnTo>
                          <a:lnTo>
                            <a:pt x="209" y="802"/>
                          </a:lnTo>
                          <a:lnTo>
                            <a:pt x="194" y="831"/>
                          </a:lnTo>
                          <a:lnTo>
                            <a:pt x="180" y="860"/>
                          </a:lnTo>
                          <a:lnTo>
                            <a:pt x="160" y="893"/>
                          </a:lnTo>
                          <a:lnTo>
                            <a:pt x="142" y="925"/>
                          </a:lnTo>
                          <a:lnTo>
                            <a:pt x="122" y="962"/>
                          </a:lnTo>
                          <a:lnTo>
                            <a:pt x="103" y="991"/>
                          </a:lnTo>
                          <a:lnTo>
                            <a:pt x="90" y="1010"/>
                          </a:lnTo>
                          <a:lnTo>
                            <a:pt x="74" y="1032"/>
                          </a:lnTo>
                          <a:lnTo>
                            <a:pt x="59" y="1051"/>
                          </a:lnTo>
                          <a:lnTo>
                            <a:pt x="41" y="1070"/>
                          </a:lnTo>
                          <a:lnTo>
                            <a:pt x="22" y="1089"/>
                          </a:lnTo>
                          <a:lnTo>
                            <a:pt x="0" y="1115"/>
                          </a:lnTo>
                          <a:lnTo>
                            <a:pt x="7" y="1084"/>
                          </a:lnTo>
                          <a:lnTo>
                            <a:pt x="15" y="1060"/>
                          </a:lnTo>
                          <a:lnTo>
                            <a:pt x="27" y="1033"/>
                          </a:lnTo>
                          <a:lnTo>
                            <a:pt x="41" y="1010"/>
                          </a:lnTo>
                          <a:lnTo>
                            <a:pt x="62" y="976"/>
                          </a:lnTo>
                          <a:lnTo>
                            <a:pt x="85" y="941"/>
                          </a:lnTo>
                          <a:lnTo>
                            <a:pt x="110" y="900"/>
                          </a:lnTo>
                          <a:lnTo>
                            <a:pt x="129" y="868"/>
                          </a:lnTo>
                          <a:lnTo>
                            <a:pt x="149" y="835"/>
                          </a:lnTo>
                          <a:lnTo>
                            <a:pt x="169" y="806"/>
                          </a:lnTo>
                          <a:lnTo>
                            <a:pt x="183" y="781"/>
                          </a:lnTo>
                          <a:lnTo>
                            <a:pt x="201" y="756"/>
                          </a:lnTo>
                          <a:lnTo>
                            <a:pt x="217" y="734"/>
                          </a:lnTo>
                          <a:lnTo>
                            <a:pt x="236" y="707"/>
                          </a:lnTo>
                          <a:lnTo>
                            <a:pt x="256" y="680"/>
                          </a:lnTo>
                          <a:lnTo>
                            <a:pt x="276" y="653"/>
                          </a:lnTo>
                          <a:lnTo>
                            <a:pt x="296" y="623"/>
                          </a:lnTo>
                          <a:lnTo>
                            <a:pt x="313" y="598"/>
                          </a:lnTo>
                          <a:lnTo>
                            <a:pt x="330" y="572"/>
                          </a:lnTo>
                          <a:lnTo>
                            <a:pt x="342" y="549"/>
                          </a:lnTo>
                          <a:lnTo>
                            <a:pt x="350" y="530"/>
                          </a:lnTo>
                          <a:lnTo>
                            <a:pt x="359" y="513"/>
                          </a:lnTo>
                          <a:lnTo>
                            <a:pt x="368" y="493"/>
                          </a:lnTo>
                          <a:lnTo>
                            <a:pt x="382" y="476"/>
                          </a:lnTo>
                          <a:lnTo>
                            <a:pt x="402" y="451"/>
                          </a:lnTo>
                          <a:lnTo>
                            <a:pt x="418" y="430"/>
                          </a:lnTo>
                          <a:lnTo>
                            <a:pt x="434" y="412"/>
                          </a:lnTo>
                          <a:lnTo>
                            <a:pt x="448" y="393"/>
                          </a:lnTo>
                          <a:lnTo>
                            <a:pt x="443" y="374"/>
                          </a:lnTo>
                          <a:lnTo>
                            <a:pt x="435" y="347"/>
                          </a:lnTo>
                          <a:lnTo>
                            <a:pt x="397" y="333"/>
                          </a:lnTo>
                          <a:lnTo>
                            <a:pt x="354" y="302"/>
                          </a:lnTo>
                          <a:lnTo>
                            <a:pt x="311" y="273"/>
                          </a:lnTo>
                          <a:lnTo>
                            <a:pt x="287" y="256"/>
                          </a:lnTo>
                          <a:lnTo>
                            <a:pt x="267" y="244"/>
                          </a:lnTo>
                          <a:lnTo>
                            <a:pt x="233" y="229"/>
                          </a:lnTo>
                          <a:lnTo>
                            <a:pt x="200" y="217"/>
                          </a:lnTo>
                          <a:lnTo>
                            <a:pt x="163" y="206"/>
                          </a:lnTo>
                          <a:lnTo>
                            <a:pt x="137" y="196"/>
                          </a:lnTo>
                          <a:lnTo>
                            <a:pt x="105" y="185"/>
                          </a:lnTo>
                          <a:lnTo>
                            <a:pt x="76" y="175"/>
                          </a:lnTo>
                          <a:lnTo>
                            <a:pt x="48" y="169"/>
                          </a:lnTo>
                          <a:lnTo>
                            <a:pt x="24" y="162"/>
                          </a:lnTo>
                          <a:lnTo>
                            <a:pt x="47" y="160"/>
                          </a:lnTo>
                          <a:lnTo>
                            <a:pt x="64" y="156"/>
                          </a:lnTo>
                          <a:lnTo>
                            <a:pt x="77" y="154"/>
                          </a:lnTo>
                          <a:lnTo>
                            <a:pt x="93" y="152"/>
                          </a:lnTo>
                          <a:lnTo>
                            <a:pt x="108" y="154"/>
                          </a:lnTo>
                          <a:lnTo>
                            <a:pt x="140" y="169"/>
                          </a:lnTo>
                          <a:lnTo>
                            <a:pt x="168" y="183"/>
                          </a:lnTo>
                          <a:lnTo>
                            <a:pt x="197" y="200"/>
                          </a:lnTo>
                          <a:lnTo>
                            <a:pt x="226" y="217"/>
                          </a:lnTo>
                          <a:lnTo>
                            <a:pt x="261" y="235"/>
                          </a:lnTo>
                          <a:lnTo>
                            <a:pt x="292" y="254"/>
                          </a:lnTo>
                          <a:lnTo>
                            <a:pt x="316" y="266"/>
                          </a:lnTo>
                          <a:lnTo>
                            <a:pt x="359" y="289"/>
                          </a:lnTo>
                          <a:lnTo>
                            <a:pt x="382" y="297"/>
                          </a:lnTo>
                          <a:lnTo>
                            <a:pt x="399" y="293"/>
                          </a:lnTo>
                          <a:lnTo>
                            <a:pt x="415" y="289"/>
                          </a:lnTo>
                          <a:lnTo>
                            <a:pt x="432" y="285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2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4692" y="2814"/>
                      <a:ext cx="121" cy="627"/>
                    </a:xfrm>
                    <a:custGeom>
                      <a:avLst/>
                      <a:gdLst>
                        <a:gd name="T0" fmla="*/ 65 w 121"/>
                        <a:gd name="T1" fmla="*/ 0 h 627"/>
                        <a:gd name="T2" fmla="*/ 78 w 121"/>
                        <a:gd name="T3" fmla="*/ 30 h 627"/>
                        <a:gd name="T4" fmla="*/ 89 w 121"/>
                        <a:gd name="T5" fmla="*/ 50 h 627"/>
                        <a:gd name="T6" fmla="*/ 109 w 121"/>
                        <a:gd name="T7" fmla="*/ 79 h 627"/>
                        <a:gd name="T8" fmla="*/ 113 w 121"/>
                        <a:gd name="T9" fmla="*/ 106 h 627"/>
                        <a:gd name="T10" fmla="*/ 118 w 121"/>
                        <a:gd name="T11" fmla="*/ 142 h 627"/>
                        <a:gd name="T12" fmla="*/ 118 w 121"/>
                        <a:gd name="T13" fmla="*/ 185 h 627"/>
                        <a:gd name="T14" fmla="*/ 120 w 121"/>
                        <a:gd name="T15" fmla="*/ 212 h 627"/>
                        <a:gd name="T16" fmla="*/ 118 w 121"/>
                        <a:gd name="T17" fmla="*/ 243 h 627"/>
                        <a:gd name="T18" fmla="*/ 113 w 121"/>
                        <a:gd name="T19" fmla="*/ 284 h 627"/>
                        <a:gd name="T20" fmla="*/ 109 w 121"/>
                        <a:gd name="T21" fmla="*/ 316 h 627"/>
                        <a:gd name="T22" fmla="*/ 100 w 121"/>
                        <a:gd name="T23" fmla="*/ 370 h 627"/>
                        <a:gd name="T24" fmla="*/ 92 w 121"/>
                        <a:gd name="T25" fmla="*/ 398 h 627"/>
                        <a:gd name="T26" fmla="*/ 77 w 121"/>
                        <a:gd name="T27" fmla="*/ 432 h 627"/>
                        <a:gd name="T28" fmla="*/ 57 w 121"/>
                        <a:gd name="T29" fmla="*/ 471 h 627"/>
                        <a:gd name="T30" fmla="*/ 41 w 121"/>
                        <a:gd name="T31" fmla="*/ 506 h 627"/>
                        <a:gd name="T32" fmla="*/ 24 w 121"/>
                        <a:gd name="T33" fmla="*/ 540 h 627"/>
                        <a:gd name="T34" fmla="*/ 10 w 121"/>
                        <a:gd name="T35" fmla="*/ 569 h 627"/>
                        <a:gd name="T36" fmla="*/ 0 w 121"/>
                        <a:gd name="T37" fmla="*/ 626 h 627"/>
                        <a:gd name="T38" fmla="*/ 6 w 121"/>
                        <a:gd name="T39" fmla="*/ 569 h 627"/>
                        <a:gd name="T40" fmla="*/ 10 w 121"/>
                        <a:gd name="T41" fmla="*/ 529 h 627"/>
                        <a:gd name="T42" fmla="*/ 13 w 121"/>
                        <a:gd name="T43" fmla="*/ 492 h 627"/>
                        <a:gd name="T44" fmla="*/ 16 w 121"/>
                        <a:gd name="T45" fmla="*/ 454 h 627"/>
                        <a:gd name="T46" fmla="*/ 22 w 121"/>
                        <a:gd name="T47" fmla="*/ 405 h 627"/>
                        <a:gd name="T48" fmla="*/ 31 w 121"/>
                        <a:gd name="T49" fmla="*/ 370 h 627"/>
                        <a:gd name="T50" fmla="*/ 41 w 121"/>
                        <a:gd name="T51" fmla="*/ 336 h 627"/>
                        <a:gd name="T52" fmla="*/ 50 w 121"/>
                        <a:gd name="T53" fmla="*/ 303 h 627"/>
                        <a:gd name="T54" fmla="*/ 57 w 121"/>
                        <a:gd name="T55" fmla="*/ 270 h 627"/>
                        <a:gd name="T56" fmla="*/ 65 w 121"/>
                        <a:gd name="T57" fmla="*/ 235 h 627"/>
                        <a:gd name="T58" fmla="*/ 69 w 121"/>
                        <a:gd name="T59" fmla="*/ 200 h 627"/>
                        <a:gd name="T60" fmla="*/ 72 w 121"/>
                        <a:gd name="T61" fmla="*/ 171 h 627"/>
                        <a:gd name="T62" fmla="*/ 75 w 121"/>
                        <a:gd name="T63" fmla="*/ 137 h 627"/>
                        <a:gd name="T64" fmla="*/ 75 w 121"/>
                        <a:gd name="T65" fmla="*/ 98 h 627"/>
                        <a:gd name="T66" fmla="*/ 75 w 121"/>
                        <a:gd name="T67" fmla="*/ 50 h 627"/>
                        <a:gd name="T68" fmla="*/ 71 w 121"/>
                        <a:gd name="T69" fmla="*/ 28 h 627"/>
                        <a:gd name="T70" fmla="*/ 65 w 121"/>
                        <a:gd name="T71" fmla="*/ 0 h 627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0" t="0" r="r" b="b"/>
                      <a:pathLst>
                        <a:path w="121" h="627">
                          <a:moveTo>
                            <a:pt x="65" y="0"/>
                          </a:moveTo>
                          <a:lnTo>
                            <a:pt x="78" y="30"/>
                          </a:lnTo>
                          <a:lnTo>
                            <a:pt x="89" y="50"/>
                          </a:lnTo>
                          <a:lnTo>
                            <a:pt x="109" y="79"/>
                          </a:lnTo>
                          <a:lnTo>
                            <a:pt x="113" y="106"/>
                          </a:lnTo>
                          <a:lnTo>
                            <a:pt x="118" y="142"/>
                          </a:lnTo>
                          <a:lnTo>
                            <a:pt x="118" y="185"/>
                          </a:lnTo>
                          <a:lnTo>
                            <a:pt x="120" y="212"/>
                          </a:lnTo>
                          <a:lnTo>
                            <a:pt x="118" y="243"/>
                          </a:lnTo>
                          <a:lnTo>
                            <a:pt x="113" y="284"/>
                          </a:lnTo>
                          <a:lnTo>
                            <a:pt x="109" y="316"/>
                          </a:lnTo>
                          <a:lnTo>
                            <a:pt x="100" y="370"/>
                          </a:lnTo>
                          <a:lnTo>
                            <a:pt x="92" y="398"/>
                          </a:lnTo>
                          <a:lnTo>
                            <a:pt x="77" y="432"/>
                          </a:lnTo>
                          <a:lnTo>
                            <a:pt x="57" y="471"/>
                          </a:lnTo>
                          <a:lnTo>
                            <a:pt x="41" y="506"/>
                          </a:lnTo>
                          <a:lnTo>
                            <a:pt x="24" y="540"/>
                          </a:lnTo>
                          <a:lnTo>
                            <a:pt x="10" y="569"/>
                          </a:lnTo>
                          <a:lnTo>
                            <a:pt x="0" y="626"/>
                          </a:lnTo>
                          <a:lnTo>
                            <a:pt x="6" y="569"/>
                          </a:lnTo>
                          <a:lnTo>
                            <a:pt x="10" y="529"/>
                          </a:lnTo>
                          <a:lnTo>
                            <a:pt x="13" y="492"/>
                          </a:lnTo>
                          <a:lnTo>
                            <a:pt x="16" y="454"/>
                          </a:lnTo>
                          <a:lnTo>
                            <a:pt x="22" y="405"/>
                          </a:lnTo>
                          <a:lnTo>
                            <a:pt x="31" y="370"/>
                          </a:lnTo>
                          <a:lnTo>
                            <a:pt x="41" y="336"/>
                          </a:lnTo>
                          <a:lnTo>
                            <a:pt x="50" y="303"/>
                          </a:lnTo>
                          <a:lnTo>
                            <a:pt x="57" y="270"/>
                          </a:lnTo>
                          <a:lnTo>
                            <a:pt x="65" y="235"/>
                          </a:lnTo>
                          <a:lnTo>
                            <a:pt x="69" y="200"/>
                          </a:lnTo>
                          <a:lnTo>
                            <a:pt x="72" y="171"/>
                          </a:lnTo>
                          <a:lnTo>
                            <a:pt x="75" y="137"/>
                          </a:lnTo>
                          <a:lnTo>
                            <a:pt x="75" y="98"/>
                          </a:lnTo>
                          <a:lnTo>
                            <a:pt x="75" y="50"/>
                          </a:lnTo>
                          <a:lnTo>
                            <a:pt x="71" y="28"/>
                          </a:lnTo>
                          <a:lnTo>
                            <a:pt x="65" y="0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21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104" y="2469"/>
                      <a:ext cx="538" cy="159"/>
                    </a:xfrm>
                    <a:custGeom>
                      <a:avLst/>
                      <a:gdLst>
                        <a:gd name="T0" fmla="*/ 537 w 538"/>
                        <a:gd name="T1" fmla="*/ 158 h 159"/>
                        <a:gd name="T2" fmla="*/ 527 w 538"/>
                        <a:gd name="T3" fmla="*/ 131 h 159"/>
                        <a:gd name="T4" fmla="*/ 515 w 538"/>
                        <a:gd name="T5" fmla="*/ 105 h 159"/>
                        <a:gd name="T6" fmla="*/ 506 w 538"/>
                        <a:gd name="T7" fmla="*/ 102 h 159"/>
                        <a:gd name="T8" fmla="*/ 484 w 538"/>
                        <a:gd name="T9" fmla="*/ 94 h 159"/>
                        <a:gd name="T10" fmla="*/ 463 w 538"/>
                        <a:gd name="T11" fmla="*/ 88 h 159"/>
                        <a:gd name="T12" fmla="*/ 443 w 538"/>
                        <a:gd name="T13" fmla="*/ 94 h 159"/>
                        <a:gd name="T14" fmla="*/ 419 w 538"/>
                        <a:gd name="T15" fmla="*/ 98 h 159"/>
                        <a:gd name="T16" fmla="*/ 390 w 538"/>
                        <a:gd name="T17" fmla="*/ 86 h 159"/>
                        <a:gd name="T18" fmla="*/ 353 w 538"/>
                        <a:gd name="T19" fmla="*/ 73 h 159"/>
                        <a:gd name="T20" fmla="*/ 318 w 538"/>
                        <a:gd name="T21" fmla="*/ 59 h 159"/>
                        <a:gd name="T22" fmla="*/ 293 w 538"/>
                        <a:gd name="T23" fmla="*/ 52 h 159"/>
                        <a:gd name="T24" fmla="*/ 253 w 538"/>
                        <a:gd name="T25" fmla="*/ 40 h 159"/>
                        <a:gd name="T26" fmla="*/ 214 w 538"/>
                        <a:gd name="T27" fmla="*/ 26 h 159"/>
                        <a:gd name="T28" fmla="*/ 174 w 538"/>
                        <a:gd name="T29" fmla="*/ 15 h 159"/>
                        <a:gd name="T30" fmla="*/ 134 w 538"/>
                        <a:gd name="T31" fmla="*/ 5 h 159"/>
                        <a:gd name="T32" fmla="*/ 90 w 538"/>
                        <a:gd name="T33" fmla="*/ 1 h 159"/>
                        <a:gd name="T34" fmla="*/ 50 w 538"/>
                        <a:gd name="T35" fmla="*/ 0 h 159"/>
                        <a:gd name="T36" fmla="*/ 39 w 538"/>
                        <a:gd name="T37" fmla="*/ 3 h 159"/>
                        <a:gd name="T38" fmla="*/ 24 w 538"/>
                        <a:gd name="T39" fmla="*/ 13 h 159"/>
                        <a:gd name="T40" fmla="*/ 10 w 538"/>
                        <a:gd name="T41" fmla="*/ 25 h 159"/>
                        <a:gd name="T42" fmla="*/ 0 w 538"/>
                        <a:gd name="T43" fmla="*/ 34 h 159"/>
                        <a:gd name="T44" fmla="*/ 18 w 538"/>
                        <a:gd name="T45" fmla="*/ 36 h 159"/>
                        <a:gd name="T46" fmla="*/ 39 w 538"/>
                        <a:gd name="T47" fmla="*/ 38 h 159"/>
                        <a:gd name="T48" fmla="*/ 59 w 538"/>
                        <a:gd name="T49" fmla="*/ 40 h 159"/>
                        <a:gd name="T50" fmla="*/ 74 w 538"/>
                        <a:gd name="T51" fmla="*/ 38 h 159"/>
                        <a:gd name="T52" fmla="*/ 94 w 538"/>
                        <a:gd name="T53" fmla="*/ 36 h 159"/>
                        <a:gd name="T54" fmla="*/ 123 w 538"/>
                        <a:gd name="T55" fmla="*/ 34 h 159"/>
                        <a:gd name="T56" fmla="*/ 162 w 538"/>
                        <a:gd name="T57" fmla="*/ 36 h 159"/>
                        <a:gd name="T58" fmla="*/ 195 w 538"/>
                        <a:gd name="T59" fmla="*/ 40 h 159"/>
                        <a:gd name="T60" fmla="*/ 226 w 538"/>
                        <a:gd name="T61" fmla="*/ 46 h 159"/>
                        <a:gd name="T62" fmla="*/ 257 w 538"/>
                        <a:gd name="T63" fmla="*/ 52 h 159"/>
                        <a:gd name="T64" fmla="*/ 289 w 538"/>
                        <a:gd name="T65" fmla="*/ 53 h 159"/>
                        <a:gd name="T66" fmla="*/ 315 w 538"/>
                        <a:gd name="T67" fmla="*/ 63 h 159"/>
                        <a:gd name="T68" fmla="*/ 342 w 538"/>
                        <a:gd name="T69" fmla="*/ 75 h 159"/>
                        <a:gd name="T70" fmla="*/ 367 w 538"/>
                        <a:gd name="T71" fmla="*/ 88 h 159"/>
                        <a:gd name="T72" fmla="*/ 396 w 538"/>
                        <a:gd name="T73" fmla="*/ 102 h 159"/>
                        <a:gd name="T74" fmla="*/ 408 w 538"/>
                        <a:gd name="T75" fmla="*/ 104 h 159"/>
                        <a:gd name="T76" fmla="*/ 422 w 538"/>
                        <a:gd name="T77" fmla="*/ 102 h 159"/>
                        <a:gd name="T78" fmla="*/ 442 w 538"/>
                        <a:gd name="T79" fmla="*/ 111 h 159"/>
                        <a:gd name="T80" fmla="*/ 463 w 538"/>
                        <a:gd name="T81" fmla="*/ 121 h 159"/>
                        <a:gd name="T82" fmla="*/ 483 w 538"/>
                        <a:gd name="T83" fmla="*/ 131 h 159"/>
                        <a:gd name="T84" fmla="*/ 510 w 538"/>
                        <a:gd name="T85" fmla="*/ 144 h 159"/>
                        <a:gd name="T86" fmla="*/ 527 w 538"/>
                        <a:gd name="T87" fmla="*/ 152 h 159"/>
                        <a:gd name="T88" fmla="*/ 537 w 538"/>
                        <a:gd name="T89" fmla="*/ 158 h 159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538" h="159">
                          <a:moveTo>
                            <a:pt x="537" y="158"/>
                          </a:moveTo>
                          <a:lnTo>
                            <a:pt x="527" y="131"/>
                          </a:lnTo>
                          <a:lnTo>
                            <a:pt x="515" y="105"/>
                          </a:lnTo>
                          <a:lnTo>
                            <a:pt x="506" y="102"/>
                          </a:lnTo>
                          <a:lnTo>
                            <a:pt x="484" y="94"/>
                          </a:lnTo>
                          <a:lnTo>
                            <a:pt x="463" y="88"/>
                          </a:lnTo>
                          <a:lnTo>
                            <a:pt x="443" y="94"/>
                          </a:lnTo>
                          <a:lnTo>
                            <a:pt x="419" y="98"/>
                          </a:lnTo>
                          <a:lnTo>
                            <a:pt x="390" y="86"/>
                          </a:lnTo>
                          <a:lnTo>
                            <a:pt x="353" y="73"/>
                          </a:lnTo>
                          <a:lnTo>
                            <a:pt x="318" y="59"/>
                          </a:lnTo>
                          <a:lnTo>
                            <a:pt x="293" y="52"/>
                          </a:lnTo>
                          <a:lnTo>
                            <a:pt x="253" y="40"/>
                          </a:lnTo>
                          <a:lnTo>
                            <a:pt x="214" y="26"/>
                          </a:lnTo>
                          <a:lnTo>
                            <a:pt x="174" y="15"/>
                          </a:lnTo>
                          <a:lnTo>
                            <a:pt x="134" y="5"/>
                          </a:lnTo>
                          <a:lnTo>
                            <a:pt x="90" y="1"/>
                          </a:lnTo>
                          <a:lnTo>
                            <a:pt x="50" y="0"/>
                          </a:lnTo>
                          <a:lnTo>
                            <a:pt x="39" y="3"/>
                          </a:lnTo>
                          <a:lnTo>
                            <a:pt x="24" y="13"/>
                          </a:lnTo>
                          <a:lnTo>
                            <a:pt x="10" y="25"/>
                          </a:lnTo>
                          <a:lnTo>
                            <a:pt x="0" y="34"/>
                          </a:lnTo>
                          <a:lnTo>
                            <a:pt x="18" y="36"/>
                          </a:lnTo>
                          <a:lnTo>
                            <a:pt x="39" y="38"/>
                          </a:lnTo>
                          <a:lnTo>
                            <a:pt x="59" y="40"/>
                          </a:lnTo>
                          <a:lnTo>
                            <a:pt x="74" y="38"/>
                          </a:lnTo>
                          <a:lnTo>
                            <a:pt x="94" y="36"/>
                          </a:lnTo>
                          <a:lnTo>
                            <a:pt x="123" y="34"/>
                          </a:lnTo>
                          <a:lnTo>
                            <a:pt x="162" y="36"/>
                          </a:lnTo>
                          <a:lnTo>
                            <a:pt x="195" y="40"/>
                          </a:lnTo>
                          <a:lnTo>
                            <a:pt x="226" y="46"/>
                          </a:lnTo>
                          <a:lnTo>
                            <a:pt x="257" y="52"/>
                          </a:lnTo>
                          <a:lnTo>
                            <a:pt x="289" y="53"/>
                          </a:lnTo>
                          <a:lnTo>
                            <a:pt x="315" y="63"/>
                          </a:lnTo>
                          <a:lnTo>
                            <a:pt x="342" y="75"/>
                          </a:lnTo>
                          <a:lnTo>
                            <a:pt x="367" y="88"/>
                          </a:lnTo>
                          <a:lnTo>
                            <a:pt x="396" y="102"/>
                          </a:lnTo>
                          <a:lnTo>
                            <a:pt x="408" y="104"/>
                          </a:lnTo>
                          <a:lnTo>
                            <a:pt x="422" y="102"/>
                          </a:lnTo>
                          <a:lnTo>
                            <a:pt x="442" y="111"/>
                          </a:lnTo>
                          <a:lnTo>
                            <a:pt x="463" y="121"/>
                          </a:lnTo>
                          <a:lnTo>
                            <a:pt x="483" y="131"/>
                          </a:lnTo>
                          <a:lnTo>
                            <a:pt x="510" y="144"/>
                          </a:lnTo>
                          <a:lnTo>
                            <a:pt x="527" y="152"/>
                          </a:lnTo>
                          <a:lnTo>
                            <a:pt x="537" y="158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22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080" y="2563"/>
                      <a:ext cx="558" cy="67"/>
                    </a:xfrm>
                    <a:custGeom>
                      <a:avLst/>
                      <a:gdLst>
                        <a:gd name="T0" fmla="*/ 557 w 558"/>
                        <a:gd name="T1" fmla="*/ 66 h 67"/>
                        <a:gd name="T2" fmla="*/ 543 w 558"/>
                        <a:gd name="T3" fmla="*/ 60 h 67"/>
                        <a:gd name="T4" fmla="*/ 527 w 558"/>
                        <a:gd name="T5" fmla="*/ 52 h 67"/>
                        <a:gd name="T6" fmla="*/ 509 w 558"/>
                        <a:gd name="T7" fmla="*/ 46 h 67"/>
                        <a:gd name="T8" fmla="*/ 494 w 558"/>
                        <a:gd name="T9" fmla="*/ 40 h 67"/>
                        <a:gd name="T10" fmla="*/ 472 w 558"/>
                        <a:gd name="T11" fmla="*/ 33 h 67"/>
                        <a:gd name="T12" fmla="*/ 448 w 558"/>
                        <a:gd name="T13" fmla="*/ 21 h 67"/>
                        <a:gd name="T14" fmla="*/ 426 w 558"/>
                        <a:gd name="T15" fmla="*/ 9 h 67"/>
                        <a:gd name="T16" fmla="*/ 405 w 558"/>
                        <a:gd name="T17" fmla="*/ 9 h 67"/>
                        <a:gd name="T18" fmla="*/ 382 w 558"/>
                        <a:gd name="T19" fmla="*/ 13 h 67"/>
                        <a:gd name="T20" fmla="*/ 350 w 558"/>
                        <a:gd name="T21" fmla="*/ 17 h 67"/>
                        <a:gd name="T22" fmla="*/ 336 w 558"/>
                        <a:gd name="T23" fmla="*/ 17 h 67"/>
                        <a:gd name="T24" fmla="*/ 295 w 558"/>
                        <a:gd name="T25" fmla="*/ 11 h 67"/>
                        <a:gd name="T26" fmla="*/ 249 w 558"/>
                        <a:gd name="T27" fmla="*/ 5 h 67"/>
                        <a:gd name="T28" fmla="*/ 218 w 558"/>
                        <a:gd name="T29" fmla="*/ 1 h 67"/>
                        <a:gd name="T30" fmla="*/ 180 w 558"/>
                        <a:gd name="T31" fmla="*/ 0 h 67"/>
                        <a:gd name="T32" fmla="*/ 139 w 558"/>
                        <a:gd name="T33" fmla="*/ 1 h 67"/>
                        <a:gd name="T34" fmla="*/ 116 w 558"/>
                        <a:gd name="T35" fmla="*/ 5 h 67"/>
                        <a:gd name="T36" fmla="*/ 85 w 558"/>
                        <a:gd name="T37" fmla="*/ 7 h 67"/>
                        <a:gd name="T38" fmla="*/ 59 w 558"/>
                        <a:gd name="T39" fmla="*/ 11 h 67"/>
                        <a:gd name="T40" fmla="*/ 30 w 558"/>
                        <a:gd name="T41" fmla="*/ 15 h 67"/>
                        <a:gd name="T42" fmla="*/ 27 w 558"/>
                        <a:gd name="T43" fmla="*/ 29 h 67"/>
                        <a:gd name="T44" fmla="*/ 21 w 558"/>
                        <a:gd name="T45" fmla="*/ 38 h 67"/>
                        <a:gd name="T46" fmla="*/ 13 w 558"/>
                        <a:gd name="T47" fmla="*/ 50 h 67"/>
                        <a:gd name="T48" fmla="*/ 0 w 558"/>
                        <a:gd name="T49" fmla="*/ 58 h 67"/>
                        <a:gd name="T50" fmla="*/ 22 w 558"/>
                        <a:gd name="T51" fmla="*/ 52 h 67"/>
                        <a:gd name="T52" fmla="*/ 48 w 558"/>
                        <a:gd name="T53" fmla="*/ 48 h 67"/>
                        <a:gd name="T54" fmla="*/ 70 w 558"/>
                        <a:gd name="T55" fmla="*/ 42 h 67"/>
                        <a:gd name="T56" fmla="*/ 94 w 558"/>
                        <a:gd name="T57" fmla="*/ 38 h 67"/>
                        <a:gd name="T58" fmla="*/ 119 w 558"/>
                        <a:gd name="T59" fmla="*/ 34 h 67"/>
                        <a:gd name="T60" fmla="*/ 159 w 558"/>
                        <a:gd name="T61" fmla="*/ 33 h 67"/>
                        <a:gd name="T62" fmla="*/ 203 w 558"/>
                        <a:gd name="T63" fmla="*/ 29 h 67"/>
                        <a:gd name="T64" fmla="*/ 250 w 558"/>
                        <a:gd name="T65" fmla="*/ 27 h 67"/>
                        <a:gd name="T66" fmla="*/ 299 w 558"/>
                        <a:gd name="T67" fmla="*/ 23 h 67"/>
                        <a:gd name="T68" fmla="*/ 344 w 558"/>
                        <a:gd name="T69" fmla="*/ 21 h 67"/>
                        <a:gd name="T70" fmla="*/ 382 w 558"/>
                        <a:gd name="T71" fmla="*/ 25 h 67"/>
                        <a:gd name="T72" fmla="*/ 410 w 558"/>
                        <a:gd name="T73" fmla="*/ 33 h 67"/>
                        <a:gd name="T74" fmla="*/ 439 w 558"/>
                        <a:gd name="T75" fmla="*/ 40 h 67"/>
                        <a:gd name="T76" fmla="*/ 469 w 558"/>
                        <a:gd name="T77" fmla="*/ 48 h 67"/>
                        <a:gd name="T78" fmla="*/ 503 w 558"/>
                        <a:gd name="T79" fmla="*/ 58 h 67"/>
                        <a:gd name="T80" fmla="*/ 529 w 558"/>
                        <a:gd name="T81" fmla="*/ 62 h 67"/>
                        <a:gd name="T82" fmla="*/ 557 w 558"/>
                        <a:gd name="T83" fmla="*/ 66 h 67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0" t="0" r="r" b="b"/>
                      <a:pathLst>
                        <a:path w="558" h="67">
                          <a:moveTo>
                            <a:pt x="557" y="66"/>
                          </a:moveTo>
                          <a:lnTo>
                            <a:pt x="543" y="60"/>
                          </a:lnTo>
                          <a:lnTo>
                            <a:pt x="527" y="52"/>
                          </a:lnTo>
                          <a:lnTo>
                            <a:pt x="509" y="46"/>
                          </a:lnTo>
                          <a:lnTo>
                            <a:pt x="494" y="40"/>
                          </a:lnTo>
                          <a:lnTo>
                            <a:pt x="472" y="33"/>
                          </a:lnTo>
                          <a:lnTo>
                            <a:pt x="448" y="21"/>
                          </a:lnTo>
                          <a:lnTo>
                            <a:pt x="426" y="9"/>
                          </a:lnTo>
                          <a:lnTo>
                            <a:pt x="405" y="9"/>
                          </a:lnTo>
                          <a:lnTo>
                            <a:pt x="382" y="13"/>
                          </a:lnTo>
                          <a:lnTo>
                            <a:pt x="350" y="17"/>
                          </a:lnTo>
                          <a:lnTo>
                            <a:pt x="336" y="17"/>
                          </a:lnTo>
                          <a:lnTo>
                            <a:pt x="295" y="11"/>
                          </a:lnTo>
                          <a:lnTo>
                            <a:pt x="249" y="5"/>
                          </a:lnTo>
                          <a:lnTo>
                            <a:pt x="218" y="1"/>
                          </a:lnTo>
                          <a:lnTo>
                            <a:pt x="180" y="0"/>
                          </a:lnTo>
                          <a:lnTo>
                            <a:pt x="139" y="1"/>
                          </a:lnTo>
                          <a:lnTo>
                            <a:pt x="116" y="5"/>
                          </a:lnTo>
                          <a:lnTo>
                            <a:pt x="85" y="7"/>
                          </a:lnTo>
                          <a:lnTo>
                            <a:pt x="59" y="11"/>
                          </a:lnTo>
                          <a:lnTo>
                            <a:pt x="30" y="15"/>
                          </a:lnTo>
                          <a:lnTo>
                            <a:pt x="27" y="29"/>
                          </a:lnTo>
                          <a:lnTo>
                            <a:pt x="21" y="38"/>
                          </a:lnTo>
                          <a:lnTo>
                            <a:pt x="13" y="50"/>
                          </a:lnTo>
                          <a:lnTo>
                            <a:pt x="0" y="58"/>
                          </a:lnTo>
                          <a:lnTo>
                            <a:pt x="22" y="52"/>
                          </a:lnTo>
                          <a:lnTo>
                            <a:pt x="48" y="48"/>
                          </a:lnTo>
                          <a:lnTo>
                            <a:pt x="70" y="42"/>
                          </a:lnTo>
                          <a:lnTo>
                            <a:pt x="94" y="38"/>
                          </a:lnTo>
                          <a:lnTo>
                            <a:pt x="119" y="34"/>
                          </a:lnTo>
                          <a:lnTo>
                            <a:pt x="159" y="33"/>
                          </a:lnTo>
                          <a:lnTo>
                            <a:pt x="203" y="29"/>
                          </a:lnTo>
                          <a:lnTo>
                            <a:pt x="250" y="27"/>
                          </a:lnTo>
                          <a:lnTo>
                            <a:pt x="299" y="23"/>
                          </a:lnTo>
                          <a:lnTo>
                            <a:pt x="344" y="21"/>
                          </a:lnTo>
                          <a:lnTo>
                            <a:pt x="382" y="25"/>
                          </a:lnTo>
                          <a:lnTo>
                            <a:pt x="410" y="33"/>
                          </a:lnTo>
                          <a:lnTo>
                            <a:pt x="439" y="40"/>
                          </a:lnTo>
                          <a:lnTo>
                            <a:pt x="469" y="48"/>
                          </a:lnTo>
                          <a:lnTo>
                            <a:pt x="503" y="58"/>
                          </a:lnTo>
                          <a:lnTo>
                            <a:pt x="529" y="62"/>
                          </a:lnTo>
                          <a:lnTo>
                            <a:pt x="557" y="66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</p:grpSp>
            </p:grpSp>
          </p:grp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84" y="2832"/>
                <a:ext cx="497" cy="783"/>
              </a:xfrm>
              <a:custGeom>
                <a:avLst/>
                <a:gdLst>
                  <a:gd name="T0" fmla="*/ 294 w 497"/>
                  <a:gd name="T1" fmla="*/ 246 h 783"/>
                  <a:gd name="T2" fmla="*/ 279 w 497"/>
                  <a:gd name="T3" fmla="*/ 271 h 783"/>
                  <a:gd name="T4" fmla="*/ 190 w 497"/>
                  <a:gd name="T5" fmla="*/ 229 h 783"/>
                  <a:gd name="T6" fmla="*/ 99 w 497"/>
                  <a:gd name="T7" fmla="*/ 163 h 783"/>
                  <a:gd name="T8" fmla="*/ 59 w 497"/>
                  <a:gd name="T9" fmla="*/ 92 h 783"/>
                  <a:gd name="T10" fmla="*/ 82 w 497"/>
                  <a:gd name="T11" fmla="*/ 154 h 783"/>
                  <a:gd name="T12" fmla="*/ 152 w 497"/>
                  <a:gd name="T13" fmla="*/ 218 h 783"/>
                  <a:gd name="T14" fmla="*/ 228 w 497"/>
                  <a:gd name="T15" fmla="*/ 278 h 783"/>
                  <a:gd name="T16" fmla="*/ 303 w 497"/>
                  <a:gd name="T17" fmla="*/ 319 h 783"/>
                  <a:gd name="T18" fmla="*/ 272 w 497"/>
                  <a:gd name="T19" fmla="*/ 356 h 783"/>
                  <a:gd name="T20" fmla="*/ 205 w 497"/>
                  <a:gd name="T21" fmla="*/ 363 h 783"/>
                  <a:gd name="T22" fmla="*/ 118 w 497"/>
                  <a:gd name="T23" fmla="*/ 376 h 783"/>
                  <a:gd name="T24" fmla="*/ 48 w 497"/>
                  <a:gd name="T25" fmla="*/ 410 h 783"/>
                  <a:gd name="T26" fmla="*/ 24 w 497"/>
                  <a:gd name="T27" fmla="*/ 431 h 783"/>
                  <a:gd name="T28" fmla="*/ 96 w 497"/>
                  <a:gd name="T29" fmla="*/ 410 h 783"/>
                  <a:gd name="T30" fmla="*/ 192 w 497"/>
                  <a:gd name="T31" fmla="*/ 399 h 783"/>
                  <a:gd name="T32" fmla="*/ 281 w 497"/>
                  <a:gd name="T33" fmla="*/ 391 h 783"/>
                  <a:gd name="T34" fmla="*/ 329 w 497"/>
                  <a:gd name="T35" fmla="*/ 408 h 783"/>
                  <a:gd name="T36" fmla="*/ 320 w 497"/>
                  <a:gd name="T37" fmla="*/ 499 h 783"/>
                  <a:gd name="T38" fmla="*/ 321 w 497"/>
                  <a:gd name="T39" fmla="*/ 616 h 783"/>
                  <a:gd name="T40" fmla="*/ 349 w 497"/>
                  <a:gd name="T41" fmla="*/ 710 h 783"/>
                  <a:gd name="T42" fmla="*/ 409 w 497"/>
                  <a:gd name="T43" fmla="*/ 782 h 783"/>
                  <a:gd name="T44" fmla="*/ 401 w 497"/>
                  <a:gd name="T45" fmla="*/ 695 h 783"/>
                  <a:gd name="T46" fmla="*/ 381 w 497"/>
                  <a:gd name="T47" fmla="*/ 600 h 783"/>
                  <a:gd name="T48" fmla="*/ 369 w 497"/>
                  <a:gd name="T49" fmla="*/ 478 h 783"/>
                  <a:gd name="T50" fmla="*/ 375 w 497"/>
                  <a:gd name="T51" fmla="*/ 397 h 783"/>
                  <a:gd name="T52" fmla="*/ 405 w 497"/>
                  <a:gd name="T53" fmla="*/ 444 h 783"/>
                  <a:gd name="T54" fmla="*/ 421 w 497"/>
                  <a:gd name="T55" fmla="*/ 547 h 783"/>
                  <a:gd name="T56" fmla="*/ 435 w 497"/>
                  <a:gd name="T57" fmla="*/ 653 h 783"/>
                  <a:gd name="T58" fmla="*/ 476 w 497"/>
                  <a:gd name="T59" fmla="*/ 731 h 783"/>
                  <a:gd name="T60" fmla="*/ 491 w 497"/>
                  <a:gd name="T61" fmla="*/ 731 h 783"/>
                  <a:gd name="T62" fmla="*/ 491 w 497"/>
                  <a:gd name="T63" fmla="*/ 651 h 783"/>
                  <a:gd name="T64" fmla="*/ 463 w 497"/>
                  <a:gd name="T65" fmla="*/ 576 h 783"/>
                  <a:gd name="T66" fmla="*/ 431 w 497"/>
                  <a:gd name="T67" fmla="*/ 480 h 783"/>
                  <a:gd name="T68" fmla="*/ 416 w 497"/>
                  <a:gd name="T69" fmla="*/ 410 h 783"/>
                  <a:gd name="T70" fmla="*/ 445 w 497"/>
                  <a:gd name="T71" fmla="*/ 364 h 783"/>
                  <a:gd name="T72" fmla="*/ 491 w 497"/>
                  <a:gd name="T73" fmla="*/ 370 h 783"/>
                  <a:gd name="T74" fmla="*/ 491 w 497"/>
                  <a:gd name="T75" fmla="*/ 370 h 783"/>
                  <a:gd name="T76" fmla="*/ 491 w 497"/>
                  <a:gd name="T77" fmla="*/ 370 h 783"/>
                  <a:gd name="T78" fmla="*/ 491 w 497"/>
                  <a:gd name="T79" fmla="*/ 370 h 783"/>
                  <a:gd name="T80" fmla="*/ 491 w 497"/>
                  <a:gd name="T81" fmla="*/ 370 h 783"/>
                  <a:gd name="T82" fmla="*/ 491 w 497"/>
                  <a:gd name="T83" fmla="*/ 370 h 783"/>
                  <a:gd name="T84" fmla="*/ 470 w 497"/>
                  <a:gd name="T85" fmla="*/ 323 h 783"/>
                  <a:gd name="T86" fmla="*/ 470 w 497"/>
                  <a:gd name="T87" fmla="*/ 278 h 783"/>
                  <a:gd name="T88" fmla="*/ 491 w 497"/>
                  <a:gd name="T89" fmla="*/ 210 h 783"/>
                  <a:gd name="T90" fmla="*/ 491 w 497"/>
                  <a:gd name="T91" fmla="*/ 210 h 783"/>
                  <a:gd name="T92" fmla="*/ 491 w 497"/>
                  <a:gd name="T93" fmla="*/ 210 h 783"/>
                  <a:gd name="T94" fmla="*/ 491 w 497"/>
                  <a:gd name="T95" fmla="*/ 210 h 783"/>
                  <a:gd name="T96" fmla="*/ 450 w 497"/>
                  <a:gd name="T97" fmla="*/ 245 h 783"/>
                  <a:gd name="T98" fmla="*/ 396 w 497"/>
                  <a:gd name="T99" fmla="*/ 316 h 783"/>
                  <a:gd name="T100" fmla="*/ 391 w 497"/>
                  <a:gd name="T101" fmla="*/ 262 h 783"/>
                  <a:gd name="T102" fmla="*/ 450 w 497"/>
                  <a:gd name="T103" fmla="*/ 182 h 783"/>
                  <a:gd name="T104" fmla="*/ 491 w 497"/>
                  <a:gd name="T105" fmla="*/ 130 h 783"/>
                  <a:gd name="T106" fmla="*/ 491 w 497"/>
                  <a:gd name="T107" fmla="*/ 130 h 783"/>
                  <a:gd name="T108" fmla="*/ 491 w 497"/>
                  <a:gd name="T109" fmla="*/ 96 h 783"/>
                  <a:gd name="T110" fmla="*/ 438 w 497"/>
                  <a:gd name="T111" fmla="*/ 174 h 783"/>
                  <a:gd name="T112" fmla="*/ 380 w 497"/>
                  <a:gd name="T113" fmla="*/ 278 h 783"/>
                  <a:gd name="T114" fmla="*/ 344 w 497"/>
                  <a:gd name="T115" fmla="*/ 254 h 783"/>
                  <a:gd name="T116" fmla="*/ 296 w 497"/>
                  <a:gd name="T117" fmla="*/ 175 h 783"/>
                  <a:gd name="T118" fmla="*/ 235 w 497"/>
                  <a:gd name="T119" fmla="*/ 79 h 783"/>
                  <a:gd name="T120" fmla="*/ 185 w 497"/>
                  <a:gd name="T121" fmla="*/ 13 h 783"/>
                  <a:gd name="T122" fmla="*/ 190 w 497"/>
                  <a:gd name="T123" fmla="*/ 59 h 783"/>
                  <a:gd name="T124" fmla="*/ 239 w 497"/>
                  <a:gd name="T125" fmla="*/ 154 h 7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97" h="783">
                    <a:moveTo>
                      <a:pt x="262" y="191"/>
                    </a:moveTo>
                    <a:lnTo>
                      <a:pt x="271" y="203"/>
                    </a:lnTo>
                    <a:lnTo>
                      <a:pt x="279" y="217"/>
                    </a:lnTo>
                    <a:lnTo>
                      <a:pt x="286" y="231"/>
                    </a:lnTo>
                    <a:lnTo>
                      <a:pt x="294" y="246"/>
                    </a:lnTo>
                    <a:lnTo>
                      <a:pt x="301" y="260"/>
                    </a:lnTo>
                    <a:lnTo>
                      <a:pt x="303" y="273"/>
                    </a:lnTo>
                    <a:lnTo>
                      <a:pt x="307" y="285"/>
                    </a:lnTo>
                    <a:lnTo>
                      <a:pt x="295" y="278"/>
                    </a:lnTo>
                    <a:lnTo>
                      <a:pt x="279" y="271"/>
                    </a:lnTo>
                    <a:lnTo>
                      <a:pt x="261" y="263"/>
                    </a:lnTo>
                    <a:lnTo>
                      <a:pt x="243" y="255"/>
                    </a:lnTo>
                    <a:lnTo>
                      <a:pt x="225" y="249"/>
                    </a:lnTo>
                    <a:lnTo>
                      <a:pt x="206" y="239"/>
                    </a:lnTo>
                    <a:lnTo>
                      <a:pt x="190" y="229"/>
                    </a:lnTo>
                    <a:lnTo>
                      <a:pt x="168" y="216"/>
                    </a:lnTo>
                    <a:lnTo>
                      <a:pt x="151" y="202"/>
                    </a:lnTo>
                    <a:lnTo>
                      <a:pt x="129" y="188"/>
                    </a:lnTo>
                    <a:lnTo>
                      <a:pt x="114" y="179"/>
                    </a:lnTo>
                    <a:lnTo>
                      <a:pt x="99" y="163"/>
                    </a:lnTo>
                    <a:lnTo>
                      <a:pt x="87" y="151"/>
                    </a:lnTo>
                    <a:lnTo>
                      <a:pt x="76" y="133"/>
                    </a:lnTo>
                    <a:lnTo>
                      <a:pt x="69" y="118"/>
                    </a:lnTo>
                    <a:lnTo>
                      <a:pt x="64" y="103"/>
                    </a:lnTo>
                    <a:lnTo>
                      <a:pt x="59" y="92"/>
                    </a:lnTo>
                    <a:lnTo>
                      <a:pt x="59" y="104"/>
                    </a:lnTo>
                    <a:lnTo>
                      <a:pt x="59" y="112"/>
                    </a:lnTo>
                    <a:lnTo>
                      <a:pt x="62" y="123"/>
                    </a:lnTo>
                    <a:lnTo>
                      <a:pt x="70" y="136"/>
                    </a:lnTo>
                    <a:lnTo>
                      <a:pt x="82" y="154"/>
                    </a:lnTo>
                    <a:lnTo>
                      <a:pt x="89" y="167"/>
                    </a:lnTo>
                    <a:lnTo>
                      <a:pt x="101" y="176"/>
                    </a:lnTo>
                    <a:lnTo>
                      <a:pt x="116" y="188"/>
                    </a:lnTo>
                    <a:lnTo>
                      <a:pt x="135" y="203"/>
                    </a:lnTo>
                    <a:lnTo>
                      <a:pt x="152" y="218"/>
                    </a:lnTo>
                    <a:lnTo>
                      <a:pt x="170" y="232"/>
                    </a:lnTo>
                    <a:lnTo>
                      <a:pt x="183" y="245"/>
                    </a:lnTo>
                    <a:lnTo>
                      <a:pt x="196" y="259"/>
                    </a:lnTo>
                    <a:lnTo>
                      <a:pt x="212" y="268"/>
                    </a:lnTo>
                    <a:lnTo>
                      <a:pt x="228" y="278"/>
                    </a:lnTo>
                    <a:lnTo>
                      <a:pt x="245" y="288"/>
                    </a:lnTo>
                    <a:lnTo>
                      <a:pt x="261" y="297"/>
                    </a:lnTo>
                    <a:lnTo>
                      <a:pt x="274" y="305"/>
                    </a:lnTo>
                    <a:lnTo>
                      <a:pt x="292" y="314"/>
                    </a:lnTo>
                    <a:lnTo>
                      <a:pt x="303" y="319"/>
                    </a:lnTo>
                    <a:lnTo>
                      <a:pt x="308" y="323"/>
                    </a:lnTo>
                    <a:lnTo>
                      <a:pt x="303" y="332"/>
                    </a:lnTo>
                    <a:lnTo>
                      <a:pt x="297" y="341"/>
                    </a:lnTo>
                    <a:lnTo>
                      <a:pt x="288" y="353"/>
                    </a:lnTo>
                    <a:lnTo>
                      <a:pt x="272" y="356"/>
                    </a:lnTo>
                    <a:lnTo>
                      <a:pt x="261" y="358"/>
                    </a:lnTo>
                    <a:lnTo>
                      <a:pt x="242" y="361"/>
                    </a:lnTo>
                    <a:lnTo>
                      <a:pt x="225" y="363"/>
                    </a:lnTo>
                    <a:lnTo>
                      <a:pt x="205" y="363"/>
                    </a:lnTo>
                    <a:lnTo>
                      <a:pt x="186" y="364"/>
                    </a:lnTo>
                    <a:lnTo>
                      <a:pt x="166" y="366"/>
                    </a:lnTo>
                    <a:lnTo>
                      <a:pt x="149" y="369"/>
                    </a:lnTo>
                    <a:lnTo>
                      <a:pt x="134" y="371"/>
                    </a:lnTo>
                    <a:lnTo>
                      <a:pt x="118" y="376"/>
                    </a:lnTo>
                    <a:lnTo>
                      <a:pt x="105" y="381"/>
                    </a:lnTo>
                    <a:lnTo>
                      <a:pt x="92" y="387"/>
                    </a:lnTo>
                    <a:lnTo>
                      <a:pt x="81" y="394"/>
                    </a:lnTo>
                    <a:lnTo>
                      <a:pt x="66" y="400"/>
                    </a:lnTo>
                    <a:lnTo>
                      <a:pt x="48" y="410"/>
                    </a:lnTo>
                    <a:lnTo>
                      <a:pt x="29" y="418"/>
                    </a:lnTo>
                    <a:lnTo>
                      <a:pt x="16" y="423"/>
                    </a:lnTo>
                    <a:lnTo>
                      <a:pt x="0" y="429"/>
                    </a:lnTo>
                    <a:lnTo>
                      <a:pt x="12" y="432"/>
                    </a:lnTo>
                    <a:lnTo>
                      <a:pt x="24" y="431"/>
                    </a:lnTo>
                    <a:lnTo>
                      <a:pt x="38" y="428"/>
                    </a:lnTo>
                    <a:lnTo>
                      <a:pt x="53" y="423"/>
                    </a:lnTo>
                    <a:lnTo>
                      <a:pt x="72" y="417"/>
                    </a:lnTo>
                    <a:lnTo>
                      <a:pt x="84" y="413"/>
                    </a:lnTo>
                    <a:lnTo>
                      <a:pt x="96" y="410"/>
                    </a:lnTo>
                    <a:lnTo>
                      <a:pt x="112" y="406"/>
                    </a:lnTo>
                    <a:lnTo>
                      <a:pt x="129" y="404"/>
                    </a:lnTo>
                    <a:lnTo>
                      <a:pt x="150" y="402"/>
                    </a:lnTo>
                    <a:lnTo>
                      <a:pt x="170" y="400"/>
                    </a:lnTo>
                    <a:lnTo>
                      <a:pt x="192" y="399"/>
                    </a:lnTo>
                    <a:lnTo>
                      <a:pt x="210" y="399"/>
                    </a:lnTo>
                    <a:lnTo>
                      <a:pt x="229" y="397"/>
                    </a:lnTo>
                    <a:lnTo>
                      <a:pt x="244" y="396"/>
                    </a:lnTo>
                    <a:lnTo>
                      <a:pt x="262" y="395"/>
                    </a:lnTo>
                    <a:lnTo>
                      <a:pt x="281" y="391"/>
                    </a:lnTo>
                    <a:lnTo>
                      <a:pt x="303" y="386"/>
                    </a:lnTo>
                    <a:lnTo>
                      <a:pt x="322" y="381"/>
                    </a:lnTo>
                    <a:lnTo>
                      <a:pt x="345" y="377"/>
                    </a:lnTo>
                    <a:lnTo>
                      <a:pt x="338" y="391"/>
                    </a:lnTo>
                    <a:lnTo>
                      <a:pt x="329" y="408"/>
                    </a:lnTo>
                    <a:lnTo>
                      <a:pt x="320" y="431"/>
                    </a:lnTo>
                    <a:lnTo>
                      <a:pt x="318" y="448"/>
                    </a:lnTo>
                    <a:lnTo>
                      <a:pt x="317" y="468"/>
                    </a:lnTo>
                    <a:lnTo>
                      <a:pt x="318" y="483"/>
                    </a:lnTo>
                    <a:lnTo>
                      <a:pt x="320" y="499"/>
                    </a:lnTo>
                    <a:lnTo>
                      <a:pt x="321" y="520"/>
                    </a:lnTo>
                    <a:lnTo>
                      <a:pt x="323" y="549"/>
                    </a:lnTo>
                    <a:lnTo>
                      <a:pt x="322" y="572"/>
                    </a:lnTo>
                    <a:lnTo>
                      <a:pt x="321" y="597"/>
                    </a:lnTo>
                    <a:lnTo>
                      <a:pt x="321" y="616"/>
                    </a:lnTo>
                    <a:lnTo>
                      <a:pt x="323" y="635"/>
                    </a:lnTo>
                    <a:lnTo>
                      <a:pt x="329" y="654"/>
                    </a:lnTo>
                    <a:lnTo>
                      <a:pt x="336" y="678"/>
                    </a:lnTo>
                    <a:lnTo>
                      <a:pt x="342" y="695"/>
                    </a:lnTo>
                    <a:lnTo>
                      <a:pt x="349" y="710"/>
                    </a:lnTo>
                    <a:lnTo>
                      <a:pt x="358" y="729"/>
                    </a:lnTo>
                    <a:lnTo>
                      <a:pt x="366" y="740"/>
                    </a:lnTo>
                    <a:lnTo>
                      <a:pt x="379" y="754"/>
                    </a:lnTo>
                    <a:lnTo>
                      <a:pt x="395" y="767"/>
                    </a:lnTo>
                    <a:lnTo>
                      <a:pt x="409" y="782"/>
                    </a:lnTo>
                    <a:lnTo>
                      <a:pt x="411" y="766"/>
                    </a:lnTo>
                    <a:lnTo>
                      <a:pt x="409" y="747"/>
                    </a:lnTo>
                    <a:lnTo>
                      <a:pt x="407" y="726"/>
                    </a:lnTo>
                    <a:lnTo>
                      <a:pt x="405" y="708"/>
                    </a:lnTo>
                    <a:lnTo>
                      <a:pt x="401" y="695"/>
                    </a:lnTo>
                    <a:lnTo>
                      <a:pt x="396" y="677"/>
                    </a:lnTo>
                    <a:lnTo>
                      <a:pt x="389" y="658"/>
                    </a:lnTo>
                    <a:lnTo>
                      <a:pt x="386" y="642"/>
                    </a:lnTo>
                    <a:lnTo>
                      <a:pt x="385" y="627"/>
                    </a:lnTo>
                    <a:lnTo>
                      <a:pt x="381" y="600"/>
                    </a:lnTo>
                    <a:lnTo>
                      <a:pt x="379" y="572"/>
                    </a:lnTo>
                    <a:lnTo>
                      <a:pt x="376" y="547"/>
                    </a:lnTo>
                    <a:lnTo>
                      <a:pt x="373" y="522"/>
                    </a:lnTo>
                    <a:lnTo>
                      <a:pt x="370" y="496"/>
                    </a:lnTo>
                    <a:lnTo>
                      <a:pt x="369" y="478"/>
                    </a:lnTo>
                    <a:lnTo>
                      <a:pt x="369" y="464"/>
                    </a:lnTo>
                    <a:lnTo>
                      <a:pt x="368" y="446"/>
                    </a:lnTo>
                    <a:lnTo>
                      <a:pt x="369" y="425"/>
                    </a:lnTo>
                    <a:lnTo>
                      <a:pt x="371" y="414"/>
                    </a:lnTo>
                    <a:lnTo>
                      <a:pt x="375" y="397"/>
                    </a:lnTo>
                    <a:lnTo>
                      <a:pt x="379" y="376"/>
                    </a:lnTo>
                    <a:lnTo>
                      <a:pt x="386" y="392"/>
                    </a:lnTo>
                    <a:lnTo>
                      <a:pt x="394" y="408"/>
                    </a:lnTo>
                    <a:lnTo>
                      <a:pt x="401" y="425"/>
                    </a:lnTo>
                    <a:lnTo>
                      <a:pt x="405" y="444"/>
                    </a:lnTo>
                    <a:lnTo>
                      <a:pt x="409" y="465"/>
                    </a:lnTo>
                    <a:lnTo>
                      <a:pt x="413" y="480"/>
                    </a:lnTo>
                    <a:lnTo>
                      <a:pt x="414" y="500"/>
                    </a:lnTo>
                    <a:lnTo>
                      <a:pt x="418" y="522"/>
                    </a:lnTo>
                    <a:lnTo>
                      <a:pt x="421" y="547"/>
                    </a:lnTo>
                    <a:lnTo>
                      <a:pt x="423" y="567"/>
                    </a:lnTo>
                    <a:lnTo>
                      <a:pt x="426" y="593"/>
                    </a:lnTo>
                    <a:lnTo>
                      <a:pt x="428" y="611"/>
                    </a:lnTo>
                    <a:lnTo>
                      <a:pt x="432" y="633"/>
                    </a:lnTo>
                    <a:lnTo>
                      <a:pt x="435" y="653"/>
                    </a:lnTo>
                    <a:lnTo>
                      <a:pt x="438" y="667"/>
                    </a:lnTo>
                    <a:lnTo>
                      <a:pt x="446" y="682"/>
                    </a:lnTo>
                    <a:lnTo>
                      <a:pt x="455" y="699"/>
                    </a:lnTo>
                    <a:lnTo>
                      <a:pt x="466" y="715"/>
                    </a:lnTo>
                    <a:lnTo>
                      <a:pt x="476" y="731"/>
                    </a:lnTo>
                    <a:lnTo>
                      <a:pt x="485" y="739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651"/>
                    </a:lnTo>
                    <a:lnTo>
                      <a:pt x="486" y="635"/>
                    </a:lnTo>
                    <a:lnTo>
                      <a:pt x="477" y="615"/>
                    </a:lnTo>
                    <a:lnTo>
                      <a:pt x="470" y="597"/>
                    </a:lnTo>
                    <a:lnTo>
                      <a:pt x="463" y="576"/>
                    </a:lnTo>
                    <a:lnTo>
                      <a:pt x="456" y="558"/>
                    </a:lnTo>
                    <a:lnTo>
                      <a:pt x="448" y="538"/>
                    </a:lnTo>
                    <a:lnTo>
                      <a:pt x="442" y="519"/>
                    </a:lnTo>
                    <a:lnTo>
                      <a:pt x="436" y="500"/>
                    </a:lnTo>
                    <a:lnTo>
                      <a:pt x="431" y="480"/>
                    </a:lnTo>
                    <a:lnTo>
                      <a:pt x="428" y="467"/>
                    </a:lnTo>
                    <a:lnTo>
                      <a:pt x="423" y="452"/>
                    </a:lnTo>
                    <a:lnTo>
                      <a:pt x="418" y="434"/>
                    </a:lnTo>
                    <a:lnTo>
                      <a:pt x="413" y="421"/>
                    </a:lnTo>
                    <a:lnTo>
                      <a:pt x="416" y="410"/>
                    </a:lnTo>
                    <a:lnTo>
                      <a:pt x="417" y="396"/>
                    </a:lnTo>
                    <a:lnTo>
                      <a:pt x="416" y="385"/>
                    </a:lnTo>
                    <a:lnTo>
                      <a:pt x="414" y="371"/>
                    </a:lnTo>
                    <a:lnTo>
                      <a:pt x="428" y="369"/>
                    </a:lnTo>
                    <a:lnTo>
                      <a:pt x="445" y="364"/>
                    </a:lnTo>
                    <a:lnTo>
                      <a:pt x="460" y="375"/>
                    </a:lnTo>
                    <a:lnTo>
                      <a:pt x="475" y="382"/>
                    </a:lnTo>
                    <a:lnTo>
                      <a:pt x="490" y="391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86" y="330"/>
                    </a:lnTo>
                    <a:lnTo>
                      <a:pt x="470" y="323"/>
                    </a:lnTo>
                    <a:lnTo>
                      <a:pt x="466" y="313"/>
                    </a:lnTo>
                    <a:lnTo>
                      <a:pt x="463" y="304"/>
                    </a:lnTo>
                    <a:lnTo>
                      <a:pt x="460" y="294"/>
                    </a:lnTo>
                    <a:lnTo>
                      <a:pt x="460" y="290"/>
                    </a:lnTo>
                    <a:lnTo>
                      <a:pt x="470" y="278"/>
                    </a:lnTo>
                    <a:lnTo>
                      <a:pt x="484" y="264"/>
                    </a:lnTo>
                    <a:lnTo>
                      <a:pt x="496" y="251"/>
                    </a:lnTo>
                    <a:lnTo>
                      <a:pt x="491" y="250"/>
                    </a:lnTo>
                    <a:lnTo>
                      <a:pt x="491" y="210"/>
                    </a:lnTo>
                    <a:lnTo>
                      <a:pt x="493" y="207"/>
                    </a:lnTo>
                    <a:lnTo>
                      <a:pt x="475" y="221"/>
                    </a:lnTo>
                    <a:lnTo>
                      <a:pt x="460" y="235"/>
                    </a:lnTo>
                    <a:lnTo>
                      <a:pt x="450" y="245"/>
                    </a:lnTo>
                    <a:lnTo>
                      <a:pt x="442" y="257"/>
                    </a:lnTo>
                    <a:lnTo>
                      <a:pt x="429" y="275"/>
                    </a:lnTo>
                    <a:lnTo>
                      <a:pt x="419" y="288"/>
                    </a:lnTo>
                    <a:lnTo>
                      <a:pt x="409" y="301"/>
                    </a:lnTo>
                    <a:lnTo>
                      <a:pt x="396" y="316"/>
                    </a:lnTo>
                    <a:lnTo>
                      <a:pt x="391" y="311"/>
                    </a:lnTo>
                    <a:lnTo>
                      <a:pt x="385" y="298"/>
                    </a:lnTo>
                    <a:lnTo>
                      <a:pt x="379" y="288"/>
                    </a:lnTo>
                    <a:lnTo>
                      <a:pt x="382" y="278"/>
                    </a:lnTo>
                    <a:lnTo>
                      <a:pt x="391" y="262"/>
                    </a:lnTo>
                    <a:lnTo>
                      <a:pt x="400" y="246"/>
                    </a:lnTo>
                    <a:lnTo>
                      <a:pt x="409" y="232"/>
                    </a:lnTo>
                    <a:lnTo>
                      <a:pt x="419" y="218"/>
                    </a:lnTo>
                    <a:lnTo>
                      <a:pt x="436" y="200"/>
                    </a:lnTo>
                    <a:lnTo>
                      <a:pt x="450" y="182"/>
                    </a:lnTo>
                    <a:lnTo>
                      <a:pt x="462" y="169"/>
                    </a:lnTo>
                    <a:lnTo>
                      <a:pt x="473" y="156"/>
                    </a:lnTo>
                    <a:lnTo>
                      <a:pt x="484" y="141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108"/>
                    </a:lnTo>
                    <a:lnTo>
                      <a:pt x="491" y="96"/>
                    </a:lnTo>
                    <a:lnTo>
                      <a:pt x="487" y="111"/>
                    </a:lnTo>
                    <a:lnTo>
                      <a:pt x="473" y="127"/>
                    </a:lnTo>
                    <a:lnTo>
                      <a:pt x="463" y="141"/>
                    </a:lnTo>
                    <a:lnTo>
                      <a:pt x="448" y="162"/>
                    </a:lnTo>
                    <a:lnTo>
                      <a:pt x="438" y="174"/>
                    </a:lnTo>
                    <a:lnTo>
                      <a:pt x="426" y="191"/>
                    </a:lnTo>
                    <a:lnTo>
                      <a:pt x="414" y="214"/>
                    </a:lnTo>
                    <a:lnTo>
                      <a:pt x="404" y="231"/>
                    </a:lnTo>
                    <a:lnTo>
                      <a:pt x="394" y="249"/>
                    </a:lnTo>
                    <a:lnTo>
                      <a:pt x="380" y="278"/>
                    </a:lnTo>
                    <a:lnTo>
                      <a:pt x="375" y="294"/>
                    </a:lnTo>
                    <a:lnTo>
                      <a:pt x="372" y="304"/>
                    </a:lnTo>
                    <a:lnTo>
                      <a:pt x="364" y="288"/>
                    </a:lnTo>
                    <a:lnTo>
                      <a:pt x="355" y="271"/>
                    </a:lnTo>
                    <a:lnTo>
                      <a:pt x="344" y="254"/>
                    </a:lnTo>
                    <a:lnTo>
                      <a:pt x="336" y="237"/>
                    </a:lnTo>
                    <a:lnTo>
                      <a:pt x="327" y="221"/>
                    </a:lnTo>
                    <a:lnTo>
                      <a:pt x="318" y="207"/>
                    </a:lnTo>
                    <a:lnTo>
                      <a:pt x="308" y="193"/>
                    </a:lnTo>
                    <a:lnTo>
                      <a:pt x="296" y="175"/>
                    </a:lnTo>
                    <a:lnTo>
                      <a:pt x="283" y="158"/>
                    </a:lnTo>
                    <a:lnTo>
                      <a:pt x="270" y="137"/>
                    </a:lnTo>
                    <a:lnTo>
                      <a:pt x="257" y="117"/>
                    </a:lnTo>
                    <a:lnTo>
                      <a:pt x="248" y="100"/>
                    </a:lnTo>
                    <a:lnTo>
                      <a:pt x="235" y="79"/>
                    </a:lnTo>
                    <a:lnTo>
                      <a:pt x="225" y="66"/>
                    </a:lnTo>
                    <a:lnTo>
                      <a:pt x="213" y="52"/>
                    </a:lnTo>
                    <a:lnTo>
                      <a:pt x="203" y="42"/>
                    </a:lnTo>
                    <a:lnTo>
                      <a:pt x="194" y="30"/>
                    </a:lnTo>
                    <a:lnTo>
                      <a:pt x="185" y="13"/>
                    </a:lnTo>
                    <a:lnTo>
                      <a:pt x="177" y="0"/>
                    </a:lnTo>
                    <a:lnTo>
                      <a:pt x="179" y="11"/>
                    </a:lnTo>
                    <a:lnTo>
                      <a:pt x="181" y="27"/>
                    </a:lnTo>
                    <a:lnTo>
                      <a:pt x="183" y="43"/>
                    </a:lnTo>
                    <a:lnTo>
                      <a:pt x="190" y="59"/>
                    </a:lnTo>
                    <a:lnTo>
                      <a:pt x="196" y="74"/>
                    </a:lnTo>
                    <a:lnTo>
                      <a:pt x="208" y="96"/>
                    </a:lnTo>
                    <a:lnTo>
                      <a:pt x="217" y="114"/>
                    </a:lnTo>
                    <a:lnTo>
                      <a:pt x="227" y="136"/>
                    </a:lnTo>
                    <a:lnTo>
                      <a:pt x="239" y="154"/>
                    </a:lnTo>
                    <a:lnTo>
                      <a:pt x="251" y="175"/>
                    </a:lnTo>
                    <a:lnTo>
                      <a:pt x="262" y="191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5003" y="1739"/>
                <a:ext cx="768" cy="1071"/>
              </a:xfrm>
              <a:custGeom>
                <a:avLst/>
                <a:gdLst>
                  <a:gd name="T0" fmla="*/ 455 w 768"/>
                  <a:gd name="T1" fmla="*/ 337 h 1071"/>
                  <a:gd name="T2" fmla="*/ 431 w 768"/>
                  <a:gd name="T3" fmla="*/ 371 h 1071"/>
                  <a:gd name="T4" fmla="*/ 295 w 768"/>
                  <a:gd name="T5" fmla="*/ 314 h 1071"/>
                  <a:gd name="T6" fmla="*/ 153 w 768"/>
                  <a:gd name="T7" fmla="*/ 223 h 1071"/>
                  <a:gd name="T8" fmla="*/ 92 w 768"/>
                  <a:gd name="T9" fmla="*/ 126 h 1071"/>
                  <a:gd name="T10" fmla="*/ 128 w 768"/>
                  <a:gd name="T11" fmla="*/ 211 h 1071"/>
                  <a:gd name="T12" fmla="*/ 235 w 768"/>
                  <a:gd name="T13" fmla="*/ 299 h 1071"/>
                  <a:gd name="T14" fmla="*/ 354 w 768"/>
                  <a:gd name="T15" fmla="*/ 380 h 1071"/>
                  <a:gd name="T16" fmla="*/ 469 w 768"/>
                  <a:gd name="T17" fmla="*/ 437 h 1071"/>
                  <a:gd name="T18" fmla="*/ 421 w 768"/>
                  <a:gd name="T19" fmla="*/ 488 h 1071"/>
                  <a:gd name="T20" fmla="*/ 317 w 768"/>
                  <a:gd name="T21" fmla="*/ 496 h 1071"/>
                  <a:gd name="T22" fmla="*/ 182 w 768"/>
                  <a:gd name="T23" fmla="*/ 514 h 1071"/>
                  <a:gd name="T24" fmla="*/ 74 w 768"/>
                  <a:gd name="T25" fmla="*/ 561 h 1071"/>
                  <a:gd name="T26" fmla="*/ 37 w 768"/>
                  <a:gd name="T27" fmla="*/ 590 h 1071"/>
                  <a:gd name="T28" fmla="*/ 149 w 768"/>
                  <a:gd name="T29" fmla="*/ 561 h 1071"/>
                  <a:gd name="T30" fmla="*/ 297 w 768"/>
                  <a:gd name="T31" fmla="*/ 546 h 1071"/>
                  <a:gd name="T32" fmla="*/ 435 w 768"/>
                  <a:gd name="T33" fmla="*/ 535 h 1071"/>
                  <a:gd name="T34" fmla="*/ 509 w 768"/>
                  <a:gd name="T35" fmla="*/ 559 h 1071"/>
                  <a:gd name="T36" fmla="*/ 495 w 768"/>
                  <a:gd name="T37" fmla="*/ 683 h 1071"/>
                  <a:gd name="T38" fmla="*/ 497 w 768"/>
                  <a:gd name="T39" fmla="*/ 843 h 1071"/>
                  <a:gd name="T40" fmla="*/ 541 w 768"/>
                  <a:gd name="T41" fmla="*/ 971 h 1071"/>
                  <a:gd name="T42" fmla="*/ 633 w 768"/>
                  <a:gd name="T43" fmla="*/ 1070 h 1071"/>
                  <a:gd name="T44" fmla="*/ 620 w 768"/>
                  <a:gd name="T45" fmla="*/ 951 h 1071"/>
                  <a:gd name="T46" fmla="*/ 590 w 768"/>
                  <a:gd name="T47" fmla="*/ 821 h 1071"/>
                  <a:gd name="T48" fmla="*/ 571 w 768"/>
                  <a:gd name="T49" fmla="*/ 655 h 1071"/>
                  <a:gd name="T50" fmla="*/ 580 w 768"/>
                  <a:gd name="T51" fmla="*/ 544 h 1071"/>
                  <a:gd name="T52" fmla="*/ 626 w 768"/>
                  <a:gd name="T53" fmla="*/ 608 h 1071"/>
                  <a:gd name="T54" fmla="*/ 651 w 768"/>
                  <a:gd name="T55" fmla="*/ 749 h 1071"/>
                  <a:gd name="T56" fmla="*/ 672 w 768"/>
                  <a:gd name="T57" fmla="*/ 894 h 1071"/>
                  <a:gd name="T58" fmla="*/ 737 w 768"/>
                  <a:gd name="T59" fmla="*/ 1000 h 1071"/>
                  <a:gd name="T60" fmla="*/ 760 w 768"/>
                  <a:gd name="T61" fmla="*/ 1000 h 1071"/>
                  <a:gd name="T62" fmla="*/ 760 w 768"/>
                  <a:gd name="T63" fmla="*/ 891 h 1071"/>
                  <a:gd name="T64" fmla="*/ 716 w 768"/>
                  <a:gd name="T65" fmla="*/ 789 h 1071"/>
                  <a:gd name="T66" fmla="*/ 666 w 768"/>
                  <a:gd name="T67" fmla="*/ 657 h 1071"/>
                  <a:gd name="T68" fmla="*/ 643 w 768"/>
                  <a:gd name="T69" fmla="*/ 561 h 1071"/>
                  <a:gd name="T70" fmla="*/ 689 w 768"/>
                  <a:gd name="T71" fmla="*/ 499 h 1071"/>
                  <a:gd name="T72" fmla="*/ 760 w 768"/>
                  <a:gd name="T73" fmla="*/ 507 h 1071"/>
                  <a:gd name="T74" fmla="*/ 760 w 768"/>
                  <a:gd name="T75" fmla="*/ 507 h 1071"/>
                  <a:gd name="T76" fmla="*/ 760 w 768"/>
                  <a:gd name="T77" fmla="*/ 507 h 1071"/>
                  <a:gd name="T78" fmla="*/ 760 w 768"/>
                  <a:gd name="T79" fmla="*/ 507 h 1071"/>
                  <a:gd name="T80" fmla="*/ 760 w 768"/>
                  <a:gd name="T81" fmla="*/ 507 h 1071"/>
                  <a:gd name="T82" fmla="*/ 760 w 768"/>
                  <a:gd name="T83" fmla="*/ 507 h 1071"/>
                  <a:gd name="T84" fmla="*/ 727 w 768"/>
                  <a:gd name="T85" fmla="*/ 442 h 1071"/>
                  <a:gd name="T86" fmla="*/ 727 w 768"/>
                  <a:gd name="T87" fmla="*/ 380 h 1071"/>
                  <a:gd name="T88" fmla="*/ 760 w 768"/>
                  <a:gd name="T89" fmla="*/ 288 h 1071"/>
                  <a:gd name="T90" fmla="*/ 760 w 768"/>
                  <a:gd name="T91" fmla="*/ 288 h 1071"/>
                  <a:gd name="T92" fmla="*/ 760 w 768"/>
                  <a:gd name="T93" fmla="*/ 288 h 1071"/>
                  <a:gd name="T94" fmla="*/ 760 w 768"/>
                  <a:gd name="T95" fmla="*/ 288 h 1071"/>
                  <a:gd name="T96" fmla="*/ 696 w 768"/>
                  <a:gd name="T97" fmla="*/ 335 h 1071"/>
                  <a:gd name="T98" fmla="*/ 613 w 768"/>
                  <a:gd name="T99" fmla="*/ 433 h 1071"/>
                  <a:gd name="T100" fmla="*/ 604 w 768"/>
                  <a:gd name="T101" fmla="*/ 359 h 1071"/>
                  <a:gd name="T102" fmla="*/ 696 w 768"/>
                  <a:gd name="T103" fmla="*/ 250 h 1071"/>
                  <a:gd name="T104" fmla="*/ 760 w 768"/>
                  <a:gd name="T105" fmla="*/ 178 h 1071"/>
                  <a:gd name="T106" fmla="*/ 760 w 768"/>
                  <a:gd name="T107" fmla="*/ 178 h 1071"/>
                  <a:gd name="T108" fmla="*/ 760 w 768"/>
                  <a:gd name="T109" fmla="*/ 132 h 1071"/>
                  <a:gd name="T110" fmla="*/ 678 w 768"/>
                  <a:gd name="T111" fmla="*/ 239 h 1071"/>
                  <a:gd name="T112" fmla="*/ 589 w 768"/>
                  <a:gd name="T113" fmla="*/ 380 h 1071"/>
                  <a:gd name="T114" fmla="*/ 532 w 768"/>
                  <a:gd name="T115" fmla="*/ 348 h 1071"/>
                  <a:gd name="T116" fmla="*/ 458 w 768"/>
                  <a:gd name="T117" fmla="*/ 240 h 1071"/>
                  <a:gd name="T118" fmla="*/ 364 w 768"/>
                  <a:gd name="T119" fmla="*/ 109 h 1071"/>
                  <a:gd name="T120" fmla="*/ 286 w 768"/>
                  <a:gd name="T121" fmla="*/ 18 h 1071"/>
                  <a:gd name="T122" fmla="*/ 294 w 768"/>
                  <a:gd name="T123" fmla="*/ 81 h 1071"/>
                  <a:gd name="T124" fmla="*/ 369 w 768"/>
                  <a:gd name="T125" fmla="*/ 211 h 10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68" h="1071">
                    <a:moveTo>
                      <a:pt x="405" y="261"/>
                    </a:moveTo>
                    <a:lnTo>
                      <a:pt x="420" y="278"/>
                    </a:lnTo>
                    <a:lnTo>
                      <a:pt x="432" y="297"/>
                    </a:lnTo>
                    <a:lnTo>
                      <a:pt x="443" y="316"/>
                    </a:lnTo>
                    <a:lnTo>
                      <a:pt x="455" y="337"/>
                    </a:lnTo>
                    <a:lnTo>
                      <a:pt x="465" y="356"/>
                    </a:lnTo>
                    <a:lnTo>
                      <a:pt x="469" y="374"/>
                    </a:lnTo>
                    <a:lnTo>
                      <a:pt x="475" y="390"/>
                    </a:lnTo>
                    <a:lnTo>
                      <a:pt x="457" y="380"/>
                    </a:lnTo>
                    <a:lnTo>
                      <a:pt x="431" y="371"/>
                    </a:lnTo>
                    <a:lnTo>
                      <a:pt x="403" y="361"/>
                    </a:lnTo>
                    <a:lnTo>
                      <a:pt x="377" y="350"/>
                    </a:lnTo>
                    <a:lnTo>
                      <a:pt x="348" y="340"/>
                    </a:lnTo>
                    <a:lnTo>
                      <a:pt x="319" y="328"/>
                    </a:lnTo>
                    <a:lnTo>
                      <a:pt x="295" y="314"/>
                    </a:lnTo>
                    <a:lnTo>
                      <a:pt x="259" y="295"/>
                    </a:lnTo>
                    <a:lnTo>
                      <a:pt x="234" y="277"/>
                    </a:lnTo>
                    <a:lnTo>
                      <a:pt x="200" y="257"/>
                    </a:lnTo>
                    <a:lnTo>
                      <a:pt x="177" y="245"/>
                    </a:lnTo>
                    <a:lnTo>
                      <a:pt x="153" y="223"/>
                    </a:lnTo>
                    <a:lnTo>
                      <a:pt x="134" y="206"/>
                    </a:lnTo>
                    <a:lnTo>
                      <a:pt x="118" y="183"/>
                    </a:lnTo>
                    <a:lnTo>
                      <a:pt x="107" y="161"/>
                    </a:lnTo>
                    <a:lnTo>
                      <a:pt x="99" y="141"/>
                    </a:lnTo>
                    <a:lnTo>
                      <a:pt x="92" y="126"/>
                    </a:lnTo>
                    <a:lnTo>
                      <a:pt x="91" y="143"/>
                    </a:lnTo>
                    <a:lnTo>
                      <a:pt x="91" y="154"/>
                    </a:lnTo>
                    <a:lnTo>
                      <a:pt x="96" y="169"/>
                    </a:lnTo>
                    <a:lnTo>
                      <a:pt x="108" y="186"/>
                    </a:lnTo>
                    <a:lnTo>
                      <a:pt x="128" y="211"/>
                    </a:lnTo>
                    <a:lnTo>
                      <a:pt x="138" y="229"/>
                    </a:lnTo>
                    <a:lnTo>
                      <a:pt x="157" y="241"/>
                    </a:lnTo>
                    <a:lnTo>
                      <a:pt x="180" y="258"/>
                    </a:lnTo>
                    <a:lnTo>
                      <a:pt x="209" y="278"/>
                    </a:lnTo>
                    <a:lnTo>
                      <a:pt x="235" y="299"/>
                    </a:lnTo>
                    <a:lnTo>
                      <a:pt x="263" y="318"/>
                    </a:lnTo>
                    <a:lnTo>
                      <a:pt x="283" y="335"/>
                    </a:lnTo>
                    <a:lnTo>
                      <a:pt x="304" y="354"/>
                    </a:lnTo>
                    <a:lnTo>
                      <a:pt x="329" y="367"/>
                    </a:lnTo>
                    <a:lnTo>
                      <a:pt x="354" y="380"/>
                    </a:lnTo>
                    <a:lnTo>
                      <a:pt x="379" y="395"/>
                    </a:lnTo>
                    <a:lnTo>
                      <a:pt x="403" y="406"/>
                    </a:lnTo>
                    <a:lnTo>
                      <a:pt x="424" y="417"/>
                    </a:lnTo>
                    <a:lnTo>
                      <a:pt x="451" y="429"/>
                    </a:lnTo>
                    <a:lnTo>
                      <a:pt x="469" y="437"/>
                    </a:lnTo>
                    <a:lnTo>
                      <a:pt x="477" y="442"/>
                    </a:lnTo>
                    <a:lnTo>
                      <a:pt x="469" y="454"/>
                    </a:lnTo>
                    <a:lnTo>
                      <a:pt x="460" y="467"/>
                    </a:lnTo>
                    <a:lnTo>
                      <a:pt x="446" y="484"/>
                    </a:lnTo>
                    <a:lnTo>
                      <a:pt x="421" y="488"/>
                    </a:lnTo>
                    <a:lnTo>
                      <a:pt x="403" y="490"/>
                    </a:lnTo>
                    <a:lnTo>
                      <a:pt x="375" y="495"/>
                    </a:lnTo>
                    <a:lnTo>
                      <a:pt x="348" y="496"/>
                    </a:lnTo>
                    <a:lnTo>
                      <a:pt x="317" y="496"/>
                    </a:lnTo>
                    <a:lnTo>
                      <a:pt x="288" y="499"/>
                    </a:lnTo>
                    <a:lnTo>
                      <a:pt x="258" y="501"/>
                    </a:lnTo>
                    <a:lnTo>
                      <a:pt x="231" y="505"/>
                    </a:lnTo>
                    <a:lnTo>
                      <a:pt x="208" y="508"/>
                    </a:lnTo>
                    <a:lnTo>
                      <a:pt x="182" y="514"/>
                    </a:lnTo>
                    <a:lnTo>
                      <a:pt x="163" y="521"/>
                    </a:lnTo>
                    <a:lnTo>
                      <a:pt x="142" y="530"/>
                    </a:lnTo>
                    <a:lnTo>
                      <a:pt x="126" y="539"/>
                    </a:lnTo>
                    <a:lnTo>
                      <a:pt x="102" y="548"/>
                    </a:lnTo>
                    <a:lnTo>
                      <a:pt x="74" y="561"/>
                    </a:lnTo>
                    <a:lnTo>
                      <a:pt x="46" y="572"/>
                    </a:lnTo>
                    <a:lnTo>
                      <a:pt x="24" y="579"/>
                    </a:lnTo>
                    <a:lnTo>
                      <a:pt x="0" y="587"/>
                    </a:lnTo>
                    <a:lnTo>
                      <a:pt x="19" y="591"/>
                    </a:lnTo>
                    <a:lnTo>
                      <a:pt x="37" y="590"/>
                    </a:lnTo>
                    <a:lnTo>
                      <a:pt x="59" y="585"/>
                    </a:lnTo>
                    <a:lnTo>
                      <a:pt x="82" y="579"/>
                    </a:lnTo>
                    <a:lnTo>
                      <a:pt x="112" y="570"/>
                    </a:lnTo>
                    <a:lnTo>
                      <a:pt x="130" y="565"/>
                    </a:lnTo>
                    <a:lnTo>
                      <a:pt x="149" y="561"/>
                    </a:lnTo>
                    <a:lnTo>
                      <a:pt x="174" y="556"/>
                    </a:lnTo>
                    <a:lnTo>
                      <a:pt x="200" y="553"/>
                    </a:lnTo>
                    <a:lnTo>
                      <a:pt x="232" y="550"/>
                    </a:lnTo>
                    <a:lnTo>
                      <a:pt x="263" y="547"/>
                    </a:lnTo>
                    <a:lnTo>
                      <a:pt x="297" y="546"/>
                    </a:lnTo>
                    <a:lnTo>
                      <a:pt x="325" y="546"/>
                    </a:lnTo>
                    <a:lnTo>
                      <a:pt x="354" y="544"/>
                    </a:lnTo>
                    <a:lnTo>
                      <a:pt x="377" y="542"/>
                    </a:lnTo>
                    <a:lnTo>
                      <a:pt x="405" y="540"/>
                    </a:lnTo>
                    <a:lnTo>
                      <a:pt x="435" y="535"/>
                    </a:lnTo>
                    <a:lnTo>
                      <a:pt x="469" y="529"/>
                    </a:lnTo>
                    <a:lnTo>
                      <a:pt x="498" y="521"/>
                    </a:lnTo>
                    <a:lnTo>
                      <a:pt x="534" y="516"/>
                    </a:lnTo>
                    <a:lnTo>
                      <a:pt x="523" y="535"/>
                    </a:lnTo>
                    <a:lnTo>
                      <a:pt x="509" y="559"/>
                    </a:lnTo>
                    <a:lnTo>
                      <a:pt x="495" y="590"/>
                    </a:lnTo>
                    <a:lnTo>
                      <a:pt x="492" y="613"/>
                    </a:lnTo>
                    <a:lnTo>
                      <a:pt x="491" y="640"/>
                    </a:lnTo>
                    <a:lnTo>
                      <a:pt x="492" y="661"/>
                    </a:lnTo>
                    <a:lnTo>
                      <a:pt x="495" y="683"/>
                    </a:lnTo>
                    <a:lnTo>
                      <a:pt x="497" y="712"/>
                    </a:lnTo>
                    <a:lnTo>
                      <a:pt x="500" y="751"/>
                    </a:lnTo>
                    <a:lnTo>
                      <a:pt x="498" y="783"/>
                    </a:lnTo>
                    <a:lnTo>
                      <a:pt x="497" y="817"/>
                    </a:lnTo>
                    <a:lnTo>
                      <a:pt x="497" y="843"/>
                    </a:lnTo>
                    <a:lnTo>
                      <a:pt x="500" y="869"/>
                    </a:lnTo>
                    <a:lnTo>
                      <a:pt x="508" y="896"/>
                    </a:lnTo>
                    <a:lnTo>
                      <a:pt x="519" y="928"/>
                    </a:lnTo>
                    <a:lnTo>
                      <a:pt x="529" y="951"/>
                    </a:lnTo>
                    <a:lnTo>
                      <a:pt x="541" y="971"/>
                    </a:lnTo>
                    <a:lnTo>
                      <a:pt x="554" y="997"/>
                    </a:lnTo>
                    <a:lnTo>
                      <a:pt x="566" y="1013"/>
                    </a:lnTo>
                    <a:lnTo>
                      <a:pt x="586" y="1032"/>
                    </a:lnTo>
                    <a:lnTo>
                      <a:pt x="612" y="1049"/>
                    </a:lnTo>
                    <a:lnTo>
                      <a:pt x="633" y="1070"/>
                    </a:lnTo>
                    <a:lnTo>
                      <a:pt x="636" y="1048"/>
                    </a:lnTo>
                    <a:lnTo>
                      <a:pt x="633" y="1022"/>
                    </a:lnTo>
                    <a:lnTo>
                      <a:pt x="629" y="994"/>
                    </a:lnTo>
                    <a:lnTo>
                      <a:pt x="626" y="969"/>
                    </a:lnTo>
                    <a:lnTo>
                      <a:pt x="620" y="951"/>
                    </a:lnTo>
                    <a:lnTo>
                      <a:pt x="613" y="926"/>
                    </a:lnTo>
                    <a:lnTo>
                      <a:pt x="602" y="900"/>
                    </a:lnTo>
                    <a:lnTo>
                      <a:pt x="597" y="879"/>
                    </a:lnTo>
                    <a:lnTo>
                      <a:pt x="595" y="858"/>
                    </a:lnTo>
                    <a:lnTo>
                      <a:pt x="590" y="821"/>
                    </a:lnTo>
                    <a:lnTo>
                      <a:pt x="586" y="783"/>
                    </a:lnTo>
                    <a:lnTo>
                      <a:pt x="581" y="749"/>
                    </a:lnTo>
                    <a:lnTo>
                      <a:pt x="578" y="715"/>
                    </a:lnTo>
                    <a:lnTo>
                      <a:pt x="572" y="679"/>
                    </a:lnTo>
                    <a:lnTo>
                      <a:pt x="571" y="655"/>
                    </a:lnTo>
                    <a:lnTo>
                      <a:pt x="571" y="635"/>
                    </a:lnTo>
                    <a:lnTo>
                      <a:pt x="569" y="610"/>
                    </a:lnTo>
                    <a:lnTo>
                      <a:pt x="571" y="582"/>
                    </a:lnTo>
                    <a:lnTo>
                      <a:pt x="574" y="567"/>
                    </a:lnTo>
                    <a:lnTo>
                      <a:pt x="580" y="544"/>
                    </a:lnTo>
                    <a:lnTo>
                      <a:pt x="586" y="514"/>
                    </a:lnTo>
                    <a:lnTo>
                      <a:pt x="597" y="536"/>
                    </a:lnTo>
                    <a:lnTo>
                      <a:pt x="609" y="559"/>
                    </a:lnTo>
                    <a:lnTo>
                      <a:pt x="620" y="582"/>
                    </a:lnTo>
                    <a:lnTo>
                      <a:pt x="626" y="608"/>
                    </a:lnTo>
                    <a:lnTo>
                      <a:pt x="633" y="636"/>
                    </a:lnTo>
                    <a:lnTo>
                      <a:pt x="638" y="657"/>
                    </a:lnTo>
                    <a:lnTo>
                      <a:pt x="641" y="684"/>
                    </a:lnTo>
                    <a:lnTo>
                      <a:pt x="647" y="715"/>
                    </a:lnTo>
                    <a:lnTo>
                      <a:pt x="651" y="749"/>
                    </a:lnTo>
                    <a:lnTo>
                      <a:pt x="655" y="776"/>
                    </a:lnTo>
                    <a:lnTo>
                      <a:pt x="659" y="811"/>
                    </a:lnTo>
                    <a:lnTo>
                      <a:pt x="661" y="836"/>
                    </a:lnTo>
                    <a:lnTo>
                      <a:pt x="669" y="866"/>
                    </a:lnTo>
                    <a:lnTo>
                      <a:pt x="672" y="894"/>
                    </a:lnTo>
                    <a:lnTo>
                      <a:pt x="678" y="913"/>
                    </a:lnTo>
                    <a:lnTo>
                      <a:pt x="690" y="934"/>
                    </a:lnTo>
                    <a:lnTo>
                      <a:pt x="704" y="957"/>
                    </a:lnTo>
                    <a:lnTo>
                      <a:pt x="720" y="979"/>
                    </a:lnTo>
                    <a:lnTo>
                      <a:pt x="737" y="1000"/>
                    </a:lnTo>
                    <a:lnTo>
                      <a:pt x="750" y="1011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891"/>
                    </a:lnTo>
                    <a:lnTo>
                      <a:pt x="752" y="869"/>
                    </a:lnTo>
                    <a:lnTo>
                      <a:pt x="738" y="841"/>
                    </a:lnTo>
                    <a:lnTo>
                      <a:pt x="727" y="817"/>
                    </a:lnTo>
                    <a:lnTo>
                      <a:pt x="716" y="789"/>
                    </a:lnTo>
                    <a:lnTo>
                      <a:pt x="706" y="764"/>
                    </a:lnTo>
                    <a:lnTo>
                      <a:pt x="693" y="736"/>
                    </a:lnTo>
                    <a:lnTo>
                      <a:pt x="684" y="710"/>
                    </a:lnTo>
                    <a:lnTo>
                      <a:pt x="675" y="684"/>
                    </a:lnTo>
                    <a:lnTo>
                      <a:pt x="666" y="657"/>
                    </a:lnTo>
                    <a:lnTo>
                      <a:pt x="661" y="640"/>
                    </a:lnTo>
                    <a:lnTo>
                      <a:pt x="654" y="619"/>
                    </a:lnTo>
                    <a:lnTo>
                      <a:pt x="647" y="595"/>
                    </a:lnTo>
                    <a:lnTo>
                      <a:pt x="638" y="576"/>
                    </a:lnTo>
                    <a:lnTo>
                      <a:pt x="643" y="561"/>
                    </a:lnTo>
                    <a:lnTo>
                      <a:pt x="646" y="542"/>
                    </a:lnTo>
                    <a:lnTo>
                      <a:pt x="644" y="527"/>
                    </a:lnTo>
                    <a:lnTo>
                      <a:pt x="640" y="508"/>
                    </a:lnTo>
                    <a:lnTo>
                      <a:pt x="661" y="505"/>
                    </a:lnTo>
                    <a:lnTo>
                      <a:pt x="689" y="499"/>
                    </a:lnTo>
                    <a:lnTo>
                      <a:pt x="712" y="513"/>
                    </a:lnTo>
                    <a:lnTo>
                      <a:pt x="734" y="523"/>
                    </a:lnTo>
                    <a:lnTo>
                      <a:pt x="757" y="535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52" y="451"/>
                    </a:lnTo>
                    <a:lnTo>
                      <a:pt x="727" y="442"/>
                    </a:lnTo>
                    <a:lnTo>
                      <a:pt x="721" y="429"/>
                    </a:lnTo>
                    <a:lnTo>
                      <a:pt x="716" y="416"/>
                    </a:lnTo>
                    <a:lnTo>
                      <a:pt x="711" y="402"/>
                    </a:lnTo>
                    <a:lnTo>
                      <a:pt x="712" y="397"/>
                    </a:lnTo>
                    <a:lnTo>
                      <a:pt x="727" y="380"/>
                    </a:lnTo>
                    <a:lnTo>
                      <a:pt x="749" y="362"/>
                    </a:lnTo>
                    <a:lnTo>
                      <a:pt x="767" y="344"/>
                    </a:lnTo>
                    <a:lnTo>
                      <a:pt x="760" y="342"/>
                    </a:lnTo>
                    <a:lnTo>
                      <a:pt x="760" y="288"/>
                    </a:lnTo>
                    <a:lnTo>
                      <a:pt x="763" y="284"/>
                    </a:lnTo>
                    <a:lnTo>
                      <a:pt x="734" y="303"/>
                    </a:lnTo>
                    <a:lnTo>
                      <a:pt x="711" y="322"/>
                    </a:lnTo>
                    <a:lnTo>
                      <a:pt x="696" y="335"/>
                    </a:lnTo>
                    <a:lnTo>
                      <a:pt x="684" y="352"/>
                    </a:lnTo>
                    <a:lnTo>
                      <a:pt x="664" y="376"/>
                    </a:lnTo>
                    <a:lnTo>
                      <a:pt x="649" y="395"/>
                    </a:lnTo>
                    <a:lnTo>
                      <a:pt x="633" y="412"/>
                    </a:lnTo>
                    <a:lnTo>
                      <a:pt x="613" y="433"/>
                    </a:lnTo>
                    <a:lnTo>
                      <a:pt x="604" y="425"/>
                    </a:lnTo>
                    <a:lnTo>
                      <a:pt x="595" y="408"/>
                    </a:lnTo>
                    <a:lnTo>
                      <a:pt x="586" y="395"/>
                    </a:lnTo>
                    <a:lnTo>
                      <a:pt x="591" y="380"/>
                    </a:lnTo>
                    <a:lnTo>
                      <a:pt x="604" y="359"/>
                    </a:lnTo>
                    <a:lnTo>
                      <a:pt x="618" y="337"/>
                    </a:lnTo>
                    <a:lnTo>
                      <a:pt x="633" y="317"/>
                    </a:lnTo>
                    <a:lnTo>
                      <a:pt x="649" y="299"/>
                    </a:lnTo>
                    <a:lnTo>
                      <a:pt x="674" y="274"/>
                    </a:lnTo>
                    <a:lnTo>
                      <a:pt x="696" y="250"/>
                    </a:lnTo>
                    <a:lnTo>
                      <a:pt x="715" y="231"/>
                    </a:lnTo>
                    <a:lnTo>
                      <a:pt x="731" y="214"/>
                    </a:lnTo>
                    <a:lnTo>
                      <a:pt x="749" y="194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48"/>
                    </a:lnTo>
                    <a:lnTo>
                      <a:pt x="760" y="132"/>
                    </a:lnTo>
                    <a:lnTo>
                      <a:pt x="753" y="152"/>
                    </a:lnTo>
                    <a:lnTo>
                      <a:pt x="732" y="173"/>
                    </a:lnTo>
                    <a:lnTo>
                      <a:pt x="716" y="194"/>
                    </a:lnTo>
                    <a:lnTo>
                      <a:pt x="693" y="222"/>
                    </a:lnTo>
                    <a:lnTo>
                      <a:pt x="678" y="239"/>
                    </a:lnTo>
                    <a:lnTo>
                      <a:pt x="659" y="261"/>
                    </a:lnTo>
                    <a:lnTo>
                      <a:pt x="641" y="293"/>
                    </a:lnTo>
                    <a:lnTo>
                      <a:pt x="625" y="316"/>
                    </a:lnTo>
                    <a:lnTo>
                      <a:pt x="610" y="340"/>
                    </a:lnTo>
                    <a:lnTo>
                      <a:pt x="589" y="380"/>
                    </a:lnTo>
                    <a:lnTo>
                      <a:pt x="580" y="402"/>
                    </a:lnTo>
                    <a:lnTo>
                      <a:pt x="575" y="416"/>
                    </a:lnTo>
                    <a:lnTo>
                      <a:pt x="564" y="395"/>
                    </a:lnTo>
                    <a:lnTo>
                      <a:pt x="549" y="371"/>
                    </a:lnTo>
                    <a:lnTo>
                      <a:pt x="532" y="348"/>
                    </a:lnTo>
                    <a:lnTo>
                      <a:pt x="519" y="325"/>
                    </a:lnTo>
                    <a:lnTo>
                      <a:pt x="506" y="303"/>
                    </a:lnTo>
                    <a:lnTo>
                      <a:pt x="492" y="284"/>
                    </a:lnTo>
                    <a:lnTo>
                      <a:pt x="477" y="265"/>
                    </a:lnTo>
                    <a:lnTo>
                      <a:pt x="458" y="240"/>
                    </a:lnTo>
                    <a:lnTo>
                      <a:pt x="437" y="216"/>
                    </a:lnTo>
                    <a:lnTo>
                      <a:pt x="418" y="188"/>
                    </a:lnTo>
                    <a:lnTo>
                      <a:pt x="398" y="160"/>
                    </a:lnTo>
                    <a:lnTo>
                      <a:pt x="383" y="137"/>
                    </a:lnTo>
                    <a:lnTo>
                      <a:pt x="364" y="109"/>
                    </a:lnTo>
                    <a:lnTo>
                      <a:pt x="349" y="90"/>
                    </a:lnTo>
                    <a:lnTo>
                      <a:pt x="330" y="72"/>
                    </a:lnTo>
                    <a:lnTo>
                      <a:pt x="314" y="58"/>
                    </a:lnTo>
                    <a:lnTo>
                      <a:pt x="300" y="41"/>
                    </a:lnTo>
                    <a:lnTo>
                      <a:pt x="286" y="18"/>
                    </a:lnTo>
                    <a:lnTo>
                      <a:pt x="274" y="0"/>
                    </a:lnTo>
                    <a:lnTo>
                      <a:pt x="277" y="15"/>
                    </a:lnTo>
                    <a:lnTo>
                      <a:pt x="280" y="37"/>
                    </a:lnTo>
                    <a:lnTo>
                      <a:pt x="283" y="60"/>
                    </a:lnTo>
                    <a:lnTo>
                      <a:pt x="294" y="81"/>
                    </a:lnTo>
                    <a:lnTo>
                      <a:pt x="304" y="101"/>
                    </a:lnTo>
                    <a:lnTo>
                      <a:pt x="322" y="131"/>
                    </a:lnTo>
                    <a:lnTo>
                      <a:pt x="335" y="156"/>
                    </a:lnTo>
                    <a:lnTo>
                      <a:pt x="352" y="186"/>
                    </a:lnTo>
                    <a:lnTo>
                      <a:pt x="369" y="211"/>
                    </a:lnTo>
                    <a:lnTo>
                      <a:pt x="389" y="240"/>
                    </a:lnTo>
                    <a:lnTo>
                      <a:pt x="405" y="261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0"/>
            <a:ext cx="103632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048000"/>
            <a:ext cx="8534400" cy="1752600"/>
          </a:xfrm>
        </p:spPr>
        <p:txBody>
          <a:bodyPr anchor="ctr"/>
          <a:lstStyle>
            <a:lvl1pPr marL="0" indent="0" algn="ctr">
              <a:buFont typeface="Monotype Sorts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914400" y="6248400"/>
            <a:ext cx="2540000" cy="4572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ACC957-F6AE-49D2-B29F-C2B57D95C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78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2AB7-DD36-4A00-8340-8704279EE0F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7F9-75AC-4417-9579-38EB8CE23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65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BFD0-F96A-4A2F-887E-B60FD76F6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825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B51D-3F15-4B70-8D67-2CFE811B2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398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90700"/>
            <a:ext cx="50800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90700"/>
            <a:ext cx="50800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1F28C-87F0-403D-9B0B-937489722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876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CCA5-14B0-4923-B972-F2B470E0F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449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4E8D7-28B2-48BF-A653-E7CFC7C35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3949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3F645-D647-4EB9-A27B-57F4A9B0B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7358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69A18-4FE2-4C73-91C3-0A90E95BC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0607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6773-7F04-44D0-8EF4-BCAE380A2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2585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D09A6-25C2-4CB5-A4D7-0D0E9F644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679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40005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0005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A747D-379C-4C1E-BD5F-F8C5E1295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30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2AB7-DD36-4A00-8340-8704279EE0F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7F9-75AC-4417-9579-38EB8CE23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90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15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5343A-D0F6-4DE9-A006-8BBCF7BE37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271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ED11-A82D-45CE-BEAE-BC76B0F20C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620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3308-F2C9-47D0-BFC7-0474C06A51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180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86222-EFB1-4BE8-B47D-33A388D61F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5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B686D-4357-4B64-93E6-D66A0D495D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711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2AE77-3A8B-4373-A93A-55DA22603A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82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76910-B545-426B-81F2-B0BAFCB259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175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CEEA4-E248-46C9-BB23-143A2B91CF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018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5ED82-C0B9-4376-935A-2B7F4228CA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563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35F9-07FB-4251-A2C0-A0D4E0CA4D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2AB7-DD36-4A00-8340-8704279EE0F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7F9-75AC-4417-9579-38EB8CE23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193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7742-787C-4BEC-9D6F-C3E231EC69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240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9735-778A-42EA-BCD6-C86E1D737D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984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4470-67B2-4ADE-A348-A64615FB43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940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7D4B6-E4EA-49FE-8719-AA8CBBE6B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69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F3C98-B6B2-4A0A-B119-474749AE7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507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D9CC5-E74D-4E49-84FE-70FE5CC4FB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943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5E80-5C8A-4A3E-BFF9-537814DB5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122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734B5-582B-4B76-B239-EC8F6FC94D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658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2BAE-B9D4-4D8A-B812-BD268656A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303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4EEF1-B85D-4C15-B818-F40A17B6F9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6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52AB7-DD36-4A00-8340-8704279EE0F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67F9-75AC-4417-9579-38EB8CE23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6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2B61-413F-4911-8F45-A8BBEC53CFD9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FD5A-FFF3-469B-96D6-232E3656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D5FFFF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15141EF-609F-4B70-A1E2-90866FA37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69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75F36-9291-4B01-B06D-5645733B2F6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1F060-7542-4F6B-B9BD-35ABD2C75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8/6/2020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0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D1AC888-5B0F-4231-B536-9E6BCB0B2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2822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mbla"/>
              <a:buNone/>
              <a:defRPr sz="4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853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232CF59-D2D3-432B-A2B9-FAACA5AD2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D5FFFF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DCEB258-B61A-4BCE-AFDC-33C86230397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4919A3E-5C4F-485C-AE87-A290F2DA7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3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914400" y="2133600"/>
            <a:ext cx="10363200" cy="3962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590800"/>
            <a:ext cx="995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91D085D-0AE6-43A5-837B-CD9EA439D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314326"/>
            <a:ext cx="5994400" cy="1590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03200" y="152400"/>
            <a:ext cx="5994400" cy="1690688"/>
          </a:xfrm>
          <a:prstGeom prst="rect">
            <a:avLst/>
          </a:prstGeom>
          <a:solidFill>
            <a:srgbClr val="F2DB0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558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47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Joinks" pitchFamily="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Joinks" pitchFamily="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Joinks" pitchFamily="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Joinks" pitchFamily="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Joink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Joink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Joink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Joink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4A2D3B-01F8-466E-9E63-3159B3ACB9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8/6/2020</a:t>
            </a:fld>
            <a:endParaRPr lang="en-US" sz="75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75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82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5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rtl="0" eaLnBrk="1" latinLnBrk="0" hangingPunct="1">
        <a:spcBef>
          <a:spcPct val="0"/>
        </a:spcBef>
        <a:buNone/>
        <a:defRPr kumimoji="0" sz="285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05740" indent="-205740" algn="l" rtl="0" eaLnBrk="1" latinLnBrk="0" hangingPunct="1">
        <a:spcBef>
          <a:spcPts val="450"/>
        </a:spcBef>
        <a:buClr>
          <a:schemeClr val="tx2"/>
        </a:buClr>
        <a:buSzPct val="73000"/>
        <a:buFont typeface="Wingdings 2"/>
        <a:buChar char=""/>
        <a:defRPr kumimoji="0" sz="19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90906" indent="-171450" algn="l" rtl="0" eaLnBrk="1" latinLnBrk="0" hangingPunct="1">
        <a:spcBef>
          <a:spcPts val="375"/>
        </a:spcBef>
        <a:buClr>
          <a:schemeClr val="accent4"/>
        </a:buClr>
        <a:buSzPct val="80000"/>
        <a:buFont typeface="Wingdings 2"/>
        <a:buChar char=""/>
        <a:defRPr kumimoji="0" sz="1725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569214" indent="-171450" algn="l" rtl="0" eaLnBrk="1" latinLnBrk="0" hangingPunct="1">
        <a:spcBef>
          <a:spcPts val="300"/>
        </a:spcBef>
        <a:buClr>
          <a:schemeClr val="accent4"/>
        </a:buClr>
        <a:buSzPct val="60000"/>
        <a:buFont typeface="Wingdings"/>
        <a:buChar char="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7145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1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960120" indent="-171450" algn="l" rtl="0" eaLnBrk="1" latinLnBrk="0" hangingPunct="1">
        <a:spcBef>
          <a:spcPts val="300"/>
        </a:spcBef>
        <a:buClr>
          <a:schemeClr val="accent4"/>
        </a:buClr>
        <a:buSzPct val="70000"/>
        <a:buFont typeface="Wingdings"/>
        <a:buChar char="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04138" indent="-137160" algn="l" rtl="0" eaLnBrk="1" latinLnBrk="0" hangingPunct="1">
        <a:spcBef>
          <a:spcPts val="300"/>
        </a:spcBef>
        <a:buClr>
          <a:schemeClr val="accent4"/>
        </a:buClr>
        <a:buSzPct val="80000"/>
        <a:buFont typeface="Wingdings 2"/>
        <a:buChar char=""/>
        <a:defRPr kumimoji="0" sz="135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255014" indent="-13716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85316" indent="-137160" algn="l" rtl="0" eaLnBrk="1" latinLnBrk="0" hangingPunct="1">
        <a:spcBef>
          <a:spcPts val="225"/>
        </a:spcBef>
        <a:buClr>
          <a:schemeClr val="accent4"/>
        </a:buClr>
        <a:buSzPct val="100000"/>
        <a:buChar char="•"/>
        <a:defRPr kumimoji="0" sz="12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1543050" indent="-13716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CC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D89C9E1-0F2C-40EA-A708-46E0AB56A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22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DA6B-F5EE-49D4-845D-9C6E816657F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771BD-5382-4E5E-B069-E6626647F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2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9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994D668-B1E6-41C2-97BD-04CF72FE3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4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4A2D3B-01F8-466E-9E63-3159B3ACB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0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6A8D7-72D7-4F7A-82BE-6B83F7521E6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BD06-0344-4742-8FF5-F01614AC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50F9C-FF55-4F1B-9ED9-74A6B940C13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F79BD-9BA9-4C53-9FB9-5F8EC967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2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4206876"/>
            <a:ext cx="12221633" cy="2640013"/>
            <a:chOff x="0" y="2650"/>
            <a:chExt cx="5774" cy="1663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a typeface="+mn-ea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0" y="2650"/>
              <a:ext cx="1075" cy="1655"/>
              <a:chOff x="0" y="2650"/>
              <a:chExt cx="1075" cy="1655"/>
            </a:xfrm>
          </p:grpSpPr>
          <p:sp>
            <p:nvSpPr>
              <p:cNvPr id="1050" name="Freeform 5"/>
              <p:cNvSpPr>
                <a:spLocks/>
              </p:cNvSpPr>
              <p:nvPr/>
            </p:nvSpPr>
            <p:spPr bwMode="auto">
              <a:xfrm>
                <a:off x="103" y="3197"/>
                <a:ext cx="161" cy="1108"/>
              </a:xfrm>
              <a:custGeom>
                <a:avLst/>
                <a:gdLst>
                  <a:gd name="T0" fmla="*/ 0 w 161"/>
                  <a:gd name="T1" fmla="*/ 98 h 1108"/>
                  <a:gd name="T2" fmla="*/ 24 w 161"/>
                  <a:gd name="T3" fmla="*/ 481 h 1108"/>
                  <a:gd name="T4" fmla="*/ 48 w 161"/>
                  <a:gd name="T5" fmla="*/ 790 h 1108"/>
                  <a:gd name="T6" fmla="*/ 65 w 161"/>
                  <a:gd name="T7" fmla="*/ 1018 h 1108"/>
                  <a:gd name="T8" fmla="*/ 60 w 161"/>
                  <a:gd name="T9" fmla="*/ 1107 h 1108"/>
                  <a:gd name="T10" fmla="*/ 94 w 161"/>
                  <a:gd name="T11" fmla="*/ 1107 h 1108"/>
                  <a:gd name="T12" fmla="*/ 106 w 161"/>
                  <a:gd name="T13" fmla="*/ 975 h 1108"/>
                  <a:gd name="T14" fmla="*/ 112 w 161"/>
                  <a:gd name="T15" fmla="*/ 775 h 1108"/>
                  <a:gd name="T16" fmla="*/ 124 w 161"/>
                  <a:gd name="T17" fmla="*/ 588 h 1108"/>
                  <a:gd name="T18" fmla="*/ 131 w 161"/>
                  <a:gd name="T19" fmla="*/ 447 h 1108"/>
                  <a:gd name="T20" fmla="*/ 144 w 161"/>
                  <a:gd name="T21" fmla="*/ 242 h 1108"/>
                  <a:gd name="T22" fmla="*/ 160 w 161"/>
                  <a:gd name="T23" fmla="*/ 66 h 1108"/>
                  <a:gd name="T24" fmla="*/ 150 w 161"/>
                  <a:gd name="T25" fmla="*/ 21 h 1108"/>
                  <a:gd name="T26" fmla="*/ 133 w 161"/>
                  <a:gd name="T27" fmla="*/ 0 h 1108"/>
                  <a:gd name="T28" fmla="*/ 114 w 161"/>
                  <a:gd name="T29" fmla="*/ 217 h 1108"/>
                  <a:gd name="T30" fmla="*/ 98 w 161"/>
                  <a:gd name="T31" fmla="*/ 401 h 1108"/>
                  <a:gd name="T32" fmla="*/ 92 w 161"/>
                  <a:gd name="T33" fmla="*/ 545 h 1108"/>
                  <a:gd name="T34" fmla="*/ 87 w 161"/>
                  <a:gd name="T35" fmla="*/ 697 h 1108"/>
                  <a:gd name="T36" fmla="*/ 73 w 161"/>
                  <a:gd name="T37" fmla="*/ 849 h 1108"/>
                  <a:gd name="T38" fmla="*/ 54 w 161"/>
                  <a:gd name="T39" fmla="*/ 585 h 1108"/>
                  <a:gd name="T40" fmla="*/ 32 w 161"/>
                  <a:gd name="T41" fmla="*/ 335 h 1108"/>
                  <a:gd name="T42" fmla="*/ 0 w 161"/>
                  <a:gd name="T43" fmla="*/ 98 h 1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1" h="1108">
                    <a:moveTo>
                      <a:pt x="0" y="98"/>
                    </a:moveTo>
                    <a:lnTo>
                      <a:pt x="24" y="481"/>
                    </a:lnTo>
                    <a:lnTo>
                      <a:pt x="48" y="790"/>
                    </a:lnTo>
                    <a:lnTo>
                      <a:pt x="65" y="1018"/>
                    </a:lnTo>
                    <a:lnTo>
                      <a:pt x="60" y="1107"/>
                    </a:lnTo>
                    <a:lnTo>
                      <a:pt x="94" y="1107"/>
                    </a:lnTo>
                    <a:lnTo>
                      <a:pt x="106" y="975"/>
                    </a:lnTo>
                    <a:lnTo>
                      <a:pt x="112" y="775"/>
                    </a:lnTo>
                    <a:lnTo>
                      <a:pt x="124" y="588"/>
                    </a:lnTo>
                    <a:lnTo>
                      <a:pt x="131" y="447"/>
                    </a:lnTo>
                    <a:lnTo>
                      <a:pt x="144" y="242"/>
                    </a:lnTo>
                    <a:lnTo>
                      <a:pt x="160" y="66"/>
                    </a:lnTo>
                    <a:lnTo>
                      <a:pt x="150" y="21"/>
                    </a:lnTo>
                    <a:lnTo>
                      <a:pt x="133" y="0"/>
                    </a:lnTo>
                    <a:lnTo>
                      <a:pt x="114" y="217"/>
                    </a:lnTo>
                    <a:lnTo>
                      <a:pt x="98" y="401"/>
                    </a:lnTo>
                    <a:lnTo>
                      <a:pt x="92" y="545"/>
                    </a:lnTo>
                    <a:lnTo>
                      <a:pt x="87" y="697"/>
                    </a:lnTo>
                    <a:lnTo>
                      <a:pt x="73" y="849"/>
                    </a:lnTo>
                    <a:lnTo>
                      <a:pt x="54" y="585"/>
                    </a:lnTo>
                    <a:lnTo>
                      <a:pt x="32" y="335"/>
                    </a:lnTo>
                    <a:lnTo>
                      <a:pt x="0" y="98"/>
                    </a:lnTo>
                  </a:path>
                </a:pathLst>
              </a:custGeom>
              <a:solidFill>
                <a:srgbClr val="3C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1" name="Freeform 6"/>
              <p:cNvSpPr>
                <a:spLocks/>
              </p:cNvSpPr>
              <p:nvPr/>
            </p:nvSpPr>
            <p:spPr bwMode="auto">
              <a:xfrm>
                <a:off x="223" y="3649"/>
                <a:ext cx="258" cy="622"/>
              </a:xfrm>
              <a:custGeom>
                <a:avLst/>
                <a:gdLst>
                  <a:gd name="T0" fmla="*/ 0 w 258"/>
                  <a:gd name="T1" fmla="*/ 289 h 622"/>
                  <a:gd name="T2" fmla="*/ 22 w 258"/>
                  <a:gd name="T3" fmla="*/ 415 h 622"/>
                  <a:gd name="T4" fmla="*/ 44 w 258"/>
                  <a:gd name="T5" fmla="*/ 517 h 622"/>
                  <a:gd name="T6" fmla="*/ 58 w 258"/>
                  <a:gd name="T7" fmla="*/ 591 h 622"/>
                  <a:gd name="T8" fmla="*/ 54 w 258"/>
                  <a:gd name="T9" fmla="*/ 621 h 622"/>
                  <a:gd name="T10" fmla="*/ 85 w 258"/>
                  <a:gd name="T11" fmla="*/ 621 h 622"/>
                  <a:gd name="T12" fmla="*/ 95 w 258"/>
                  <a:gd name="T13" fmla="*/ 578 h 622"/>
                  <a:gd name="T14" fmla="*/ 99 w 258"/>
                  <a:gd name="T15" fmla="*/ 512 h 622"/>
                  <a:gd name="T16" fmla="*/ 112 w 258"/>
                  <a:gd name="T17" fmla="*/ 450 h 622"/>
                  <a:gd name="T18" fmla="*/ 117 w 258"/>
                  <a:gd name="T19" fmla="*/ 404 h 622"/>
                  <a:gd name="T20" fmla="*/ 129 w 258"/>
                  <a:gd name="T21" fmla="*/ 337 h 622"/>
                  <a:gd name="T22" fmla="*/ 143 w 258"/>
                  <a:gd name="T23" fmla="*/ 279 h 622"/>
                  <a:gd name="T24" fmla="*/ 155 w 258"/>
                  <a:gd name="T25" fmla="*/ 228 h 622"/>
                  <a:gd name="T26" fmla="*/ 167 w 258"/>
                  <a:gd name="T27" fmla="*/ 173 h 622"/>
                  <a:gd name="T28" fmla="*/ 187 w 258"/>
                  <a:gd name="T29" fmla="*/ 118 h 622"/>
                  <a:gd name="T30" fmla="*/ 209 w 258"/>
                  <a:gd name="T31" fmla="*/ 72 h 622"/>
                  <a:gd name="T32" fmla="*/ 245 w 258"/>
                  <a:gd name="T33" fmla="*/ 28 h 622"/>
                  <a:gd name="T34" fmla="*/ 257 w 258"/>
                  <a:gd name="T35" fmla="*/ 10 h 622"/>
                  <a:gd name="T36" fmla="*/ 242 w 258"/>
                  <a:gd name="T37" fmla="*/ 0 h 622"/>
                  <a:gd name="T38" fmla="*/ 219 w 258"/>
                  <a:gd name="T39" fmla="*/ 18 h 622"/>
                  <a:gd name="T40" fmla="*/ 187 w 258"/>
                  <a:gd name="T41" fmla="*/ 60 h 622"/>
                  <a:gd name="T42" fmla="*/ 163 w 258"/>
                  <a:gd name="T43" fmla="*/ 102 h 622"/>
                  <a:gd name="T44" fmla="*/ 143 w 258"/>
                  <a:gd name="T45" fmla="*/ 146 h 622"/>
                  <a:gd name="T46" fmla="*/ 131 w 258"/>
                  <a:gd name="T47" fmla="*/ 203 h 622"/>
                  <a:gd name="T48" fmla="*/ 119 w 258"/>
                  <a:gd name="T49" fmla="*/ 257 h 622"/>
                  <a:gd name="T50" fmla="*/ 102 w 258"/>
                  <a:gd name="T51" fmla="*/ 329 h 622"/>
                  <a:gd name="T52" fmla="*/ 87 w 258"/>
                  <a:gd name="T53" fmla="*/ 389 h 622"/>
                  <a:gd name="T54" fmla="*/ 82 w 258"/>
                  <a:gd name="T55" fmla="*/ 436 h 622"/>
                  <a:gd name="T56" fmla="*/ 78 w 258"/>
                  <a:gd name="T57" fmla="*/ 486 h 622"/>
                  <a:gd name="T58" fmla="*/ 66 w 258"/>
                  <a:gd name="T59" fmla="*/ 536 h 622"/>
                  <a:gd name="T60" fmla="*/ 48 w 258"/>
                  <a:gd name="T61" fmla="*/ 449 h 622"/>
                  <a:gd name="T62" fmla="*/ 29 w 258"/>
                  <a:gd name="T63" fmla="*/ 367 h 622"/>
                  <a:gd name="T64" fmla="*/ 0 w 258"/>
                  <a:gd name="T65" fmla="*/ 289 h 6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8" h="622">
                    <a:moveTo>
                      <a:pt x="0" y="289"/>
                    </a:moveTo>
                    <a:lnTo>
                      <a:pt x="22" y="415"/>
                    </a:lnTo>
                    <a:lnTo>
                      <a:pt x="44" y="517"/>
                    </a:lnTo>
                    <a:lnTo>
                      <a:pt x="58" y="591"/>
                    </a:lnTo>
                    <a:lnTo>
                      <a:pt x="54" y="621"/>
                    </a:lnTo>
                    <a:lnTo>
                      <a:pt x="85" y="621"/>
                    </a:lnTo>
                    <a:lnTo>
                      <a:pt x="95" y="578"/>
                    </a:lnTo>
                    <a:lnTo>
                      <a:pt x="99" y="512"/>
                    </a:lnTo>
                    <a:lnTo>
                      <a:pt x="112" y="450"/>
                    </a:lnTo>
                    <a:lnTo>
                      <a:pt x="117" y="404"/>
                    </a:lnTo>
                    <a:lnTo>
                      <a:pt x="129" y="337"/>
                    </a:lnTo>
                    <a:lnTo>
                      <a:pt x="143" y="279"/>
                    </a:lnTo>
                    <a:lnTo>
                      <a:pt x="155" y="228"/>
                    </a:lnTo>
                    <a:lnTo>
                      <a:pt x="167" y="173"/>
                    </a:lnTo>
                    <a:lnTo>
                      <a:pt x="187" y="118"/>
                    </a:lnTo>
                    <a:lnTo>
                      <a:pt x="209" y="72"/>
                    </a:lnTo>
                    <a:lnTo>
                      <a:pt x="245" y="28"/>
                    </a:lnTo>
                    <a:lnTo>
                      <a:pt x="257" y="10"/>
                    </a:lnTo>
                    <a:lnTo>
                      <a:pt x="242" y="0"/>
                    </a:lnTo>
                    <a:lnTo>
                      <a:pt x="219" y="18"/>
                    </a:lnTo>
                    <a:lnTo>
                      <a:pt x="187" y="60"/>
                    </a:lnTo>
                    <a:lnTo>
                      <a:pt x="163" y="102"/>
                    </a:lnTo>
                    <a:lnTo>
                      <a:pt x="143" y="146"/>
                    </a:lnTo>
                    <a:lnTo>
                      <a:pt x="131" y="203"/>
                    </a:lnTo>
                    <a:lnTo>
                      <a:pt x="119" y="257"/>
                    </a:lnTo>
                    <a:lnTo>
                      <a:pt x="102" y="329"/>
                    </a:lnTo>
                    <a:lnTo>
                      <a:pt x="87" y="389"/>
                    </a:lnTo>
                    <a:lnTo>
                      <a:pt x="82" y="436"/>
                    </a:lnTo>
                    <a:lnTo>
                      <a:pt x="78" y="486"/>
                    </a:lnTo>
                    <a:lnTo>
                      <a:pt x="66" y="536"/>
                    </a:lnTo>
                    <a:lnTo>
                      <a:pt x="48" y="449"/>
                    </a:lnTo>
                    <a:lnTo>
                      <a:pt x="29" y="367"/>
                    </a:lnTo>
                    <a:lnTo>
                      <a:pt x="0" y="289"/>
                    </a:lnTo>
                  </a:path>
                </a:pathLst>
              </a:custGeom>
              <a:solidFill>
                <a:srgbClr val="3C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2" name="Freeform 7"/>
              <p:cNvSpPr>
                <a:spLocks/>
              </p:cNvSpPr>
              <p:nvPr/>
            </p:nvSpPr>
            <p:spPr bwMode="auto">
              <a:xfrm>
                <a:off x="0" y="3038"/>
                <a:ext cx="565" cy="695"/>
              </a:xfrm>
              <a:custGeom>
                <a:avLst/>
                <a:gdLst>
                  <a:gd name="T0" fmla="*/ 229 w 565"/>
                  <a:gd name="T1" fmla="*/ 219 h 695"/>
                  <a:gd name="T2" fmla="*/ 247 w 565"/>
                  <a:gd name="T3" fmla="*/ 241 h 695"/>
                  <a:gd name="T4" fmla="*/ 347 w 565"/>
                  <a:gd name="T5" fmla="*/ 204 h 695"/>
                  <a:gd name="T6" fmla="*/ 451 w 565"/>
                  <a:gd name="T7" fmla="*/ 145 h 695"/>
                  <a:gd name="T8" fmla="*/ 496 w 565"/>
                  <a:gd name="T9" fmla="*/ 82 h 695"/>
                  <a:gd name="T10" fmla="*/ 470 w 565"/>
                  <a:gd name="T11" fmla="*/ 137 h 695"/>
                  <a:gd name="T12" fmla="*/ 391 w 565"/>
                  <a:gd name="T13" fmla="*/ 194 h 695"/>
                  <a:gd name="T14" fmla="*/ 304 w 565"/>
                  <a:gd name="T15" fmla="*/ 247 h 695"/>
                  <a:gd name="T16" fmla="*/ 219 w 565"/>
                  <a:gd name="T17" fmla="*/ 284 h 695"/>
                  <a:gd name="T18" fmla="*/ 254 w 565"/>
                  <a:gd name="T19" fmla="*/ 317 h 695"/>
                  <a:gd name="T20" fmla="*/ 331 w 565"/>
                  <a:gd name="T21" fmla="*/ 322 h 695"/>
                  <a:gd name="T22" fmla="*/ 430 w 565"/>
                  <a:gd name="T23" fmla="*/ 334 h 695"/>
                  <a:gd name="T24" fmla="*/ 509 w 565"/>
                  <a:gd name="T25" fmla="*/ 364 h 695"/>
                  <a:gd name="T26" fmla="*/ 536 w 565"/>
                  <a:gd name="T27" fmla="*/ 383 h 695"/>
                  <a:gd name="T28" fmla="*/ 454 w 565"/>
                  <a:gd name="T29" fmla="*/ 364 h 695"/>
                  <a:gd name="T30" fmla="*/ 345 w 565"/>
                  <a:gd name="T31" fmla="*/ 354 h 695"/>
                  <a:gd name="T32" fmla="*/ 244 w 565"/>
                  <a:gd name="T33" fmla="*/ 347 h 695"/>
                  <a:gd name="T34" fmla="*/ 189 w 565"/>
                  <a:gd name="T35" fmla="*/ 363 h 695"/>
                  <a:gd name="T36" fmla="*/ 200 w 565"/>
                  <a:gd name="T37" fmla="*/ 443 h 695"/>
                  <a:gd name="T38" fmla="*/ 198 w 565"/>
                  <a:gd name="T39" fmla="*/ 547 h 695"/>
                  <a:gd name="T40" fmla="*/ 166 w 565"/>
                  <a:gd name="T41" fmla="*/ 630 h 695"/>
                  <a:gd name="T42" fmla="*/ 98 w 565"/>
                  <a:gd name="T43" fmla="*/ 694 h 695"/>
                  <a:gd name="T44" fmla="*/ 108 w 565"/>
                  <a:gd name="T45" fmla="*/ 617 h 695"/>
                  <a:gd name="T46" fmla="*/ 130 w 565"/>
                  <a:gd name="T47" fmla="*/ 533 h 695"/>
                  <a:gd name="T48" fmla="*/ 144 w 565"/>
                  <a:gd name="T49" fmla="*/ 425 h 695"/>
                  <a:gd name="T50" fmla="*/ 137 w 565"/>
                  <a:gd name="T51" fmla="*/ 353 h 695"/>
                  <a:gd name="T52" fmla="*/ 103 w 565"/>
                  <a:gd name="T53" fmla="*/ 395 h 695"/>
                  <a:gd name="T54" fmla="*/ 85 w 565"/>
                  <a:gd name="T55" fmla="*/ 486 h 695"/>
                  <a:gd name="T56" fmla="*/ 69 w 565"/>
                  <a:gd name="T57" fmla="*/ 580 h 695"/>
                  <a:gd name="T58" fmla="*/ 22 w 565"/>
                  <a:gd name="T59" fmla="*/ 649 h 695"/>
                  <a:gd name="T60" fmla="*/ 5 w 565"/>
                  <a:gd name="T61" fmla="*/ 649 h 695"/>
                  <a:gd name="T62" fmla="*/ 5 w 565"/>
                  <a:gd name="T63" fmla="*/ 578 h 695"/>
                  <a:gd name="T64" fmla="*/ 37 w 565"/>
                  <a:gd name="T65" fmla="*/ 512 h 695"/>
                  <a:gd name="T66" fmla="*/ 74 w 565"/>
                  <a:gd name="T67" fmla="*/ 427 h 695"/>
                  <a:gd name="T68" fmla="*/ 91 w 565"/>
                  <a:gd name="T69" fmla="*/ 364 h 695"/>
                  <a:gd name="T70" fmla="*/ 57 w 565"/>
                  <a:gd name="T71" fmla="*/ 324 h 695"/>
                  <a:gd name="T72" fmla="*/ 5 w 565"/>
                  <a:gd name="T73" fmla="*/ 329 h 695"/>
                  <a:gd name="T74" fmla="*/ 5 w 565"/>
                  <a:gd name="T75" fmla="*/ 329 h 695"/>
                  <a:gd name="T76" fmla="*/ 5 w 565"/>
                  <a:gd name="T77" fmla="*/ 329 h 695"/>
                  <a:gd name="T78" fmla="*/ 5 w 565"/>
                  <a:gd name="T79" fmla="*/ 329 h 695"/>
                  <a:gd name="T80" fmla="*/ 5 w 565"/>
                  <a:gd name="T81" fmla="*/ 329 h 695"/>
                  <a:gd name="T82" fmla="*/ 5 w 565"/>
                  <a:gd name="T83" fmla="*/ 329 h 695"/>
                  <a:gd name="T84" fmla="*/ 29 w 565"/>
                  <a:gd name="T85" fmla="*/ 287 h 695"/>
                  <a:gd name="T86" fmla="*/ 29 w 565"/>
                  <a:gd name="T87" fmla="*/ 247 h 695"/>
                  <a:gd name="T88" fmla="*/ 5 w 565"/>
                  <a:gd name="T89" fmla="*/ 187 h 695"/>
                  <a:gd name="T90" fmla="*/ 5 w 565"/>
                  <a:gd name="T91" fmla="*/ 187 h 695"/>
                  <a:gd name="T92" fmla="*/ 5 w 565"/>
                  <a:gd name="T93" fmla="*/ 187 h 695"/>
                  <a:gd name="T94" fmla="*/ 5 w 565"/>
                  <a:gd name="T95" fmla="*/ 187 h 695"/>
                  <a:gd name="T96" fmla="*/ 52 w 565"/>
                  <a:gd name="T97" fmla="*/ 218 h 695"/>
                  <a:gd name="T98" fmla="*/ 113 w 565"/>
                  <a:gd name="T99" fmla="*/ 281 h 695"/>
                  <a:gd name="T100" fmla="*/ 119 w 565"/>
                  <a:gd name="T101" fmla="*/ 233 h 695"/>
                  <a:gd name="T102" fmla="*/ 52 w 565"/>
                  <a:gd name="T103" fmla="*/ 162 h 695"/>
                  <a:gd name="T104" fmla="*/ 5 w 565"/>
                  <a:gd name="T105" fmla="*/ 116 h 695"/>
                  <a:gd name="T106" fmla="*/ 5 w 565"/>
                  <a:gd name="T107" fmla="*/ 116 h 695"/>
                  <a:gd name="T108" fmla="*/ 5 w 565"/>
                  <a:gd name="T109" fmla="*/ 86 h 695"/>
                  <a:gd name="T110" fmla="*/ 65 w 565"/>
                  <a:gd name="T111" fmla="*/ 155 h 695"/>
                  <a:gd name="T112" fmla="*/ 131 w 565"/>
                  <a:gd name="T113" fmla="*/ 247 h 695"/>
                  <a:gd name="T114" fmla="*/ 172 w 565"/>
                  <a:gd name="T115" fmla="*/ 226 h 695"/>
                  <a:gd name="T116" fmla="*/ 227 w 565"/>
                  <a:gd name="T117" fmla="*/ 156 h 695"/>
                  <a:gd name="T118" fmla="*/ 296 w 565"/>
                  <a:gd name="T119" fmla="*/ 71 h 695"/>
                  <a:gd name="T120" fmla="*/ 353 w 565"/>
                  <a:gd name="T121" fmla="*/ 12 h 695"/>
                  <a:gd name="T122" fmla="*/ 348 w 565"/>
                  <a:gd name="T123" fmla="*/ 53 h 695"/>
                  <a:gd name="T124" fmla="*/ 292 w 565"/>
                  <a:gd name="T125" fmla="*/ 137 h 6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65" h="695">
                    <a:moveTo>
                      <a:pt x="266" y="170"/>
                    </a:moveTo>
                    <a:lnTo>
                      <a:pt x="255" y="181"/>
                    </a:lnTo>
                    <a:lnTo>
                      <a:pt x="246" y="193"/>
                    </a:lnTo>
                    <a:lnTo>
                      <a:pt x="238" y="205"/>
                    </a:lnTo>
                    <a:lnTo>
                      <a:pt x="229" y="219"/>
                    </a:lnTo>
                    <a:lnTo>
                      <a:pt x="222" y="231"/>
                    </a:lnTo>
                    <a:lnTo>
                      <a:pt x="219" y="243"/>
                    </a:lnTo>
                    <a:lnTo>
                      <a:pt x="214" y="253"/>
                    </a:lnTo>
                    <a:lnTo>
                      <a:pt x="228" y="247"/>
                    </a:lnTo>
                    <a:lnTo>
                      <a:pt x="247" y="241"/>
                    </a:lnTo>
                    <a:lnTo>
                      <a:pt x="267" y="234"/>
                    </a:lnTo>
                    <a:lnTo>
                      <a:pt x="287" y="227"/>
                    </a:lnTo>
                    <a:lnTo>
                      <a:pt x="308" y="221"/>
                    </a:lnTo>
                    <a:lnTo>
                      <a:pt x="329" y="213"/>
                    </a:lnTo>
                    <a:lnTo>
                      <a:pt x="347" y="204"/>
                    </a:lnTo>
                    <a:lnTo>
                      <a:pt x="373" y="192"/>
                    </a:lnTo>
                    <a:lnTo>
                      <a:pt x="392" y="180"/>
                    </a:lnTo>
                    <a:lnTo>
                      <a:pt x="417" y="167"/>
                    </a:lnTo>
                    <a:lnTo>
                      <a:pt x="434" y="159"/>
                    </a:lnTo>
                    <a:lnTo>
                      <a:pt x="451" y="145"/>
                    </a:lnTo>
                    <a:lnTo>
                      <a:pt x="465" y="134"/>
                    </a:lnTo>
                    <a:lnTo>
                      <a:pt x="477" y="119"/>
                    </a:lnTo>
                    <a:lnTo>
                      <a:pt x="485" y="105"/>
                    </a:lnTo>
                    <a:lnTo>
                      <a:pt x="491" y="92"/>
                    </a:lnTo>
                    <a:lnTo>
                      <a:pt x="496" y="82"/>
                    </a:lnTo>
                    <a:lnTo>
                      <a:pt x="497" y="93"/>
                    </a:lnTo>
                    <a:lnTo>
                      <a:pt x="497" y="100"/>
                    </a:lnTo>
                    <a:lnTo>
                      <a:pt x="493" y="110"/>
                    </a:lnTo>
                    <a:lnTo>
                      <a:pt x="484" y="121"/>
                    </a:lnTo>
                    <a:lnTo>
                      <a:pt x="470" y="137"/>
                    </a:lnTo>
                    <a:lnTo>
                      <a:pt x="462" y="149"/>
                    </a:lnTo>
                    <a:lnTo>
                      <a:pt x="448" y="157"/>
                    </a:lnTo>
                    <a:lnTo>
                      <a:pt x="431" y="168"/>
                    </a:lnTo>
                    <a:lnTo>
                      <a:pt x="410" y="181"/>
                    </a:lnTo>
                    <a:lnTo>
                      <a:pt x="391" y="194"/>
                    </a:lnTo>
                    <a:lnTo>
                      <a:pt x="370" y="207"/>
                    </a:lnTo>
                    <a:lnTo>
                      <a:pt x="356" y="218"/>
                    </a:lnTo>
                    <a:lnTo>
                      <a:pt x="340" y="230"/>
                    </a:lnTo>
                    <a:lnTo>
                      <a:pt x="322" y="238"/>
                    </a:lnTo>
                    <a:lnTo>
                      <a:pt x="304" y="247"/>
                    </a:lnTo>
                    <a:lnTo>
                      <a:pt x="285" y="256"/>
                    </a:lnTo>
                    <a:lnTo>
                      <a:pt x="267" y="264"/>
                    </a:lnTo>
                    <a:lnTo>
                      <a:pt x="252" y="271"/>
                    </a:lnTo>
                    <a:lnTo>
                      <a:pt x="232" y="279"/>
                    </a:lnTo>
                    <a:lnTo>
                      <a:pt x="219" y="284"/>
                    </a:lnTo>
                    <a:lnTo>
                      <a:pt x="213" y="287"/>
                    </a:lnTo>
                    <a:lnTo>
                      <a:pt x="219" y="295"/>
                    </a:lnTo>
                    <a:lnTo>
                      <a:pt x="226" y="303"/>
                    </a:lnTo>
                    <a:lnTo>
                      <a:pt x="236" y="314"/>
                    </a:lnTo>
                    <a:lnTo>
                      <a:pt x="254" y="317"/>
                    </a:lnTo>
                    <a:lnTo>
                      <a:pt x="267" y="318"/>
                    </a:lnTo>
                    <a:lnTo>
                      <a:pt x="288" y="321"/>
                    </a:lnTo>
                    <a:lnTo>
                      <a:pt x="308" y="322"/>
                    </a:lnTo>
                    <a:lnTo>
                      <a:pt x="331" y="322"/>
                    </a:lnTo>
                    <a:lnTo>
                      <a:pt x="352" y="324"/>
                    </a:lnTo>
                    <a:lnTo>
                      <a:pt x="374" y="325"/>
                    </a:lnTo>
                    <a:lnTo>
                      <a:pt x="394" y="328"/>
                    </a:lnTo>
                    <a:lnTo>
                      <a:pt x="411" y="330"/>
                    </a:lnTo>
                    <a:lnTo>
                      <a:pt x="430" y="334"/>
                    </a:lnTo>
                    <a:lnTo>
                      <a:pt x="444" y="338"/>
                    </a:lnTo>
                    <a:lnTo>
                      <a:pt x="459" y="344"/>
                    </a:lnTo>
                    <a:lnTo>
                      <a:pt x="471" y="350"/>
                    </a:lnTo>
                    <a:lnTo>
                      <a:pt x="489" y="356"/>
                    </a:lnTo>
                    <a:lnTo>
                      <a:pt x="509" y="364"/>
                    </a:lnTo>
                    <a:lnTo>
                      <a:pt x="530" y="371"/>
                    </a:lnTo>
                    <a:lnTo>
                      <a:pt x="546" y="376"/>
                    </a:lnTo>
                    <a:lnTo>
                      <a:pt x="564" y="381"/>
                    </a:lnTo>
                    <a:lnTo>
                      <a:pt x="550" y="384"/>
                    </a:lnTo>
                    <a:lnTo>
                      <a:pt x="536" y="383"/>
                    </a:lnTo>
                    <a:lnTo>
                      <a:pt x="520" y="380"/>
                    </a:lnTo>
                    <a:lnTo>
                      <a:pt x="504" y="376"/>
                    </a:lnTo>
                    <a:lnTo>
                      <a:pt x="481" y="370"/>
                    </a:lnTo>
                    <a:lnTo>
                      <a:pt x="468" y="367"/>
                    </a:lnTo>
                    <a:lnTo>
                      <a:pt x="454" y="364"/>
                    </a:lnTo>
                    <a:lnTo>
                      <a:pt x="436" y="361"/>
                    </a:lnTo>
                    <a:lnTo>
                      <a:pt x="416" y="359"/>
                    </a:lnTo>
                    <a:lnTo>
                      <a:pt x="393" y="357"/>
                    </a:lnTo>
                    <a:lnTo>
                      <a:pt x="370" y="355"/>
                    </a:lnTo>
                    <a:lnTo>
                      <a:pt x="345" y="354"/>
                    </a:lnTo>
                    <a:lnTo>
                      <a:pt x="325" y="354"/>
                    </a:lnTo>
                    <a:lnTo>
                      <a:pt x="303" y="353"/>
                    </a:lnTo>
                    <a:lnTo>
                      <a:pt x="286" y="352"/>
                    </a:lnTo>
                    <a:lnTo>
                      <a:pt x="266" y="351"/>
                    </a:lnTo>
                    <a:lnTo>
                      <a:pt x="244" y="347"/>
                    </a:lnTo>
                    <a:lnTo>
                      <a:pt x="219" y="343"/>
                    </a:lnTo>
                    <a:lnTo>
                      <a:pt x="197" y="338"/>
                    </a:lnTo>
                    <a:lnTo>
                      <a:pt x="171" y="335"/>
                    </a:lnTo>
                    <a:lnTo>
                      <a:pt x="179" y="347"/>
                    </a:lnTo>
                    <a:lnTo>
                      <a:pt x="189" y="363"/>
                    </a:lnTo>
                    <a:lnTo>
                      <a:pt x="199" y="383"/>
                    </a:lnTo>
                    <a:lnTo>
                      <a:pt x="202" y="398"/>
                    </a:lnTo>
                    <a:lnTo>
                      <a:pt x="203" y="416"/>
                    </a:lnTo>
                    <a:lnTo>
                      <a:pt x="202" y="429"/>
                    </a:lnTo>
                    <a:lnTo>
                      <a:pt x="200" y="443"/>
                    </a:lnTo>
                    <a:lnTo>
                      <a:pt x="198" y="462"/>
                    </a:lnTo>
                    <a:lnTo>
                      <a:pt x="196" y="487"/>
                    </a:lnTo>
                    <a:lnTo>
                      <a:pt x="197" y="508"/>
                    </a:lnTo>
                    <a:lnTo>
                      <a:pt x="198" y="530"/>
                    </a:lnTo>
                    <a:lnTo>
                      <a:pt x="198" y="547"/>
                    </a:lnTo>
                    <a:lnTo>
                      <a:pt x="196" y="564"/>
                    </a:lnTo>
                    <a:lnTo>
                      <a:pt x="190" y="581"/>
                    </a:lnTo>
                    <a:lnTo>
                      <a:pt x="182" y="602"/>
                    </a:lnTo>
                    <a:lnTo>
                      <a:pt x="175" y="617"/>
                    </a:lnTo>
                    <a:lnTo>
                      <a:pt x="166" y="630"/>
                    </a:lnTo>
                    <a:lnTo>
                      <a:pt x="156" y="647"/>
                    </a:lnTo>
                    <a:lnTo>
                      <a:pt x="148" y="657"/>
                    </a:lnTo>
                    <a:lnTo>
                      <a:pt x="133" y="670"/>
                    </a:lnTo>
                    <a:lnTo>
                      <a:pt x="114" y="681"/>
                    </a:lnTo>
                    <a:lnTo>
                      <a:pt x="98" y="694"/>
                    </a:lnTo>
                    <a:lnTo>
                      <a:pt x="96" y="680"/>
                    </a:lnTo>
                    <a:lnTo>
                      <a:pt x="98" y="663"/>
                    </a:lnTo>
                    <a:lnTo>
                      <a:pt x="101" y="645"/>
                    </a:lnTo>
                    <a:lnTo>
                      <a:pt x="103" y="629"/>
                    </a:lnTo>
                    <a:lnTo>
                      <a:pt x="108" y="617"/>
                    </a:lnTo>
                    <a:lnTo>
                      <a:pt x="113" y="601"/>
                    </a:lnTo>
                    <a:lnTo>
                      <a:pt x="121" y="584"/>
                    </a:lnTo>
                    <a:lnTo>
                      <a:pt x="125" y="570"/>
                    </a:lnTo>
                    <a:lnTo>
                      <a:pt x="126" y="557"/>
                    </a:lnTo>
                    <a:lnTo>
                      <a:pt x="130" y="533"/>
                    </a:lnTo>
                    <a:lnTo>
                      <a:pt x="133" y="508"/>
                    </a:lnTo>
                    <a:lnTo>
                      <a:pt x="136" y="486"/>
                    </a:lnTo>
                    <a:lnTo>
                      <a:pt x="139" y="464"/>
                    </a:lnTo>
                    <a:lnTo>
                      <a:pt x="143" y="441"/>
                    </a:lnTo>
                    <a:lnTo>
                      <a:pt x="144" y="425"/>
                    </a:lnTo>
                    <a:lnTo>
                      <a:pt x="144" y="412"/>
                    </a:lnTo>
                    <a:lnTo>
                      <a:pt x="145" y="396"/>
                    </a:lnTo>
                    <a:lnTo>
                      <a:pt x="144" y="378"/>
                    </a:lnTo>
                    <a:lnTo>
                      <a:pt x="142" y="368"/>
                    </a:lnTo>
                    <a:lnTo>
                      <a:pt x="137" y="353"/>
                    </a:lnTo>
                    <a:lnTo>
                      <a:pt x="133" y="334"/>
                    </a:lnTo>
                    <a:lnTo>
                      <a:pt x="125" y="348"/>
                    </a:lnTo>
                    <a:lnTo>
                      <a:pt x="116" y="363"/>
                    </a:lnTo>
                    <a:lnTo>
                      <a:pt x="108" y="378"/>
                    </a:lnTo>
                    <a:lnTo>
                      <a:pt x="103" y="395"/>
                    </a:lnTo>
                    <a:lnTo>
                      <a:pt x="98" y="413"/>
                    </a:lnTo>
                    <a:lnTo>
                      <a:pt x="94" y="427"/>
                    </a:lnTo>
                    <a:lnTo>
                      <a:pt x="92" y="444"/>
                    </a:lnTo>
                    <a:lnTo>
                      <a:pt x="88" y="464"/>
                    </a:lnTo>
                    <a:lnTo>
                      <a:pt x="85" y="486"/>
                    </a:lnTo>
                    <a:lnTo>
                      <a:pt x="82" y="504"/>
                    </a:lnTo>
                    <a:lnTo>
                      <a:pt x="79" y="526"/>
                    </a:lnTo>
                    <a:lnTo>
                      <a:pt x="77" y="543"/>
                    </a:lnTo>
                    <a:lnTo>
                      <a:pt x="72" y="562"/>
                    </a:lnTo>
                    <a:lnTo>
                      <a:pt x="69" y="580"/>
                    </a:lnTo>
                    <a:lnTo>
                      <a:pt x="65" y="593"/>
                    </a:lnTo>
                    <a:lnTo>
                      <a:pt x="56" y="606"/>
                    </a:lnTo>
                    <a:lnTo>
                      <a:pt x="46" y="621"/>
                    </a:lnTo>
                    <a:lnTo>
                      <a:pt x="34" y="635"/>
                    </a:lnTo>
                    <a:lnTo>
                      <a:pt x="22" y="649"/>
                    </a:lnTo>
                    <a:lnTo>
                      <a:pt x="12" y="656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578"/>
                    </a:lnTo>
                    <a:lnTo>
                      <a:pt x="11" y="564"/>
                    </a:lnTo>
                    <a:lnTo>
                      <a:pt x="21" y="546"/>
                    </a:lnTo>
                    <a:lnTo>
                      <a:pt x="29" y="530"/>
                    </a:lnTo>
                    <a:lnTo>
                      <a:pt x="37" y="512"/>
                    </a:lnTo>
                    <a:lnTo>
                      <a:pt x="45" y="496"/>
                    </a:lnTo>
                    <a:lnTo>
                      <a:pt x="54" y="478"/>
                    </a:lnTo>
                    <a:lnTo>
                      <a:pt x="60" y="461"/>
                    </a:lnTo>
                    <a:lnTo>
                      <a:pt x="67" y="444"/>
                    </a:lnTo>
                    <a:lnTo>
                      <a:pt x="74" y="427"/>
                    </a:lnTo>
                    <a:lnTo>
                      <a:pt x="77" y="415"/>
                    </a:lnTo>
                    <a:lnTo>
                      <a:pt x="83" y="402"/>
                    </a:lnTo>
                    <a:lnTo>
                      <a:pt x="88" y="386"/>
                    </a:lnTo>
                    <a:lnTo>
                      <a:pt x="94" y="374"/>
                    </a:lnTo>
                    <a:lnTo>
                      <a:pt x="91" y="364"/>
                    </a:lnTo>
                    <a:lnTo>
                      <a:pt x="89" y="352"/>
                    </a:lnTo>
                    <a:lnTo>
                      <a:pt x="90" y="342"/>
                    </a:lnTo>
                    <a:lnTo>
                      <a:pt x="93" y="330"/>
                    </a:lnTo>
                    <a:lnTo>
                      <a:pt x="77" y="328"/>
                    </a:lnTo>
                    <a:lnTo>
                      <a:pt x="57" y="324"/>
                    </a:lnTo>
                    <a:lnTo>
                      <a:pt x="40" y="333"/>
                    </a:lnTo>
                    <a:lnTo>
                      <a:pt x="24" y="340"/>
                    </a:lnTo>
                    <a:lnTo>
                      <a:pt x="7" y="347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11" y="293"/>
                    </a:lnTo>
                    <a:lnTo>
                      <a:pt x="29" y="287"/>
                    </a:lnTo>
                    <a:lnTo>
                      <a:pt x="33" y="278"/>
                    </a:lnTo>
                    <a:lnTo>
                      <a:pt x="37" y="270"/>
                    </a:lnTo>
                    <a:lnTo>
                      <a:pt x="41" y="261"/>
                    </a:lnTo>
                    <a:lnTo>
                      <a:pt x="40" y="258"/>
                    </a:lnTo>
                    <a:lnTo>
                      <a:pt x="29" y="247"/>
                    </a:lnTo>
                    <a:lnTo>
                      <a:pt x="13" y="235"/>
                    </a:lnTo>
                    <a:lnTo>
                      <a:pt x="0" y="223"/>
                    </a:lnTo>
                    <a:lnTo>
                      <a:pt x="5" y="222"/>
                    </a:lnTo>
                    <a:lnTo>
                      <a:pt x="5" y="187"/>
                    </a:lnTo>
                    <a:lnTo>
                      <a:pt x="3" y="184"/>
                    </a:lnTo>
                    <a:lnTo>
                      <a:pt x="24" y="197"/>
                    </a:lnTo>
                    <a:lnTo>
                      <a:pt x="41" y="209"/>
                    </a:lnTo>
                    <a:lnTo>
                      <a:pt x="52" y="218"/>
                    </a:lnTo>
                    <a:lnTo>
                      <a:pt x="61" y="229"/>
                    </a:lnTo>
                    <a:lnTo>
                      <a:pt x="75" y="244"/>
                    </a:lnTo>
                    <a:lnTo>
                      <a:pt x="87" y="256"/>
                    </a:lnTo>
                    <a:lnTo>
                      <a:pt x="98" y="267"/>
                    </a:lnTo>
                    <a:lnTo>
                      <a:pt x="113" y="281"/>
                    </a:lnTo>
                    <a:lnTo>
                      <a:pt x="119" y="276"/>
                    </a:lnTo>
                    <a:lnTo>
                      <a:pt x="126" y="265"/>
                    </a:lnTo>
                    <a:lnTo>
                      <a:pt x="133" y="256"/>
                    </a:lnTo>
                    <a:lnTo>
                      <a:pt x="129" y="247"/>
                    </a:lnTo>
                    <a:lnTo>
                      <a:pt x="119" y="233"/>
                    </a:lnTo>
                    <a:lnTo>
                      <a:pt x="109" y="219"/>
                    </a:lnTo>
                    <a:lnTo>
                      <a:pt x="98" y="206"/>
                    </a:lnTo>
                    <a:lnTo>
                      <a:pt x="87" y="194"/>
                    </a:lnTo>
                    <a:lnTo>
                      <a:pt x="68" y="178"/>
                    </a:lnTo>
                    <a:lnTo>
                      <a:pt x="52" y="162"/>
                    </a:lnTo>
                    <a:lnTo>
                      <a:pt x="38" y="150"/>
                    </a:lnTo>
                    <a:lnTo>
                      <a:pt x="26" y="139"/>
                    </a:lnTo>
                    <a:lnTo>
                      <a:pt x="13" y="126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96"/>
                    </a:lnTo>
                    <a:lnTo>
                      <a:pt x="5" y="86"/>
                    </a:lnTo>
                    <a:lnTo>
                      <a:pt x="10" y="99"/>
                    </a:lnTo>
                    <a:lnTo>
                      <a:pt x="25" y="113"/>
                    </a:lnTo>
                    <a:lnTo>
                      <a:pt x="37" y="126"/>
                    </a:lnTo>
                    <a:lnTo>
                      <a:pt x="54" y="144"/>
                    </a:lnTo>
                    <a:lnTo>
                      <a:pt x="65" y="155"/>
                    </a:lnTo>
                    <a:lnTo>
                      <a:pt x="79" y="170"/>
                    </a:lnTo>
                    <a:lnTo>
                      <a:pt x="92" y="190"/>
                    </a:lnTo>
                    <a:lnTo>
                      <a:pt x="104" y="205"/>
                    </a:lnTo>
                    <a:lnTo>
                      <a:pt x="115" y="221"/>
                    </a:lnTo>
                    <a:lnTo>
                      <a:pt x="131" y="247"/>
                    </a:lnTo>
                    <a:lnTo>
                      <a:pt x="137" y="261"/>
                    </a:lnTo>
                    <a:lnTo>
                      <a:pt x="141" y="270"/>
                    </a:lnTo>
                    <a:lnTo>
                      <a:pt x="149" y="256"/>
                    </a:lnTo>
                    <a:lnTo>
                      <a:pt x="160" y="241"/>
                    </a:lnTo>
                    <a:lnTo>
                      <a:pt x="172" y="226"/>
                    </a:lnTo>
                    <a:lnTo>
                      <a:pt x="182" y="211"/>
                    </a:lnTo>
                    <a:lnTo>
                      <a:pt x="192" y="197"/>
                    </a:lnTo>
                    <a:lnTo>
                      <a:pt x="202" y="184"/>
                    </a:lnTo>
                    <a:lnTo>
                      <a:pt x="213" y="172"/>
                    </a:lnTo>
                    <a:lnTo>
                      <a:pt x="227" y="156"/>
                    </a:lnTo>
                    <a:lnTo>
                      <a:pt x="242" y="140"/>
                    </a:lnTo>
                    <a:lnTo>
                      <a:pt x="256" y="122"/>
                    </a:lnTo>
                    <a:lnTo>
                      <a:pt x="271" y="104"/>
                    </a:lnTo>
                    <a:lnTo>
                      <a:pt x="282" y="89"/>
                    </a:lnTo>
                    <a:lnTo>
                      <a:pt x="296" y="71"/>
                    </a:lnTo>
                    <a:lnTo>
                      <a:pt x="307" y="59"/>
                    </a:lnTo>
                    <a:lnTo>
                      <a:pt x="321" y="47"/>
                    </a:lnTo>
                    <a:lnTo>
                      <a:pt x="333" y="38"/>
                    </a:lnTo>
                    <a:lnTo>
                      <a:pt x="343" y="27"/>
                    </a:lnTo>
                    <a:lnTo>
                      <a:pt x="353" y="12"/>
                    </a:lnTo>
                    <a:lnTo>
                      <a:pt x="362" y="0"/>
                    </a:lnTo>
                    <a:lnTo>
                      <a:pt x="360" y="10"/>
                    </a:lnTo>
                    <a:lnTo>
                      <a:pt x="358" y="24"/>
                    </a:lnTo>
                    <a:lnTo>
                      <a:pt x="355" y="39"/>
                    </a:lnTo>
                    <a:lnTo>
                      <a:pt x="348" y="53"/>
                    </a:lnTo>
                    <a:lnTo>
                      <a:pt x="340" y="66"/>
                    </a:lnTo>
                    <a:lnTo>
                      <a:pt x="327" y="85"/>
                    </a:lnTo>
                    <a:lnTo>
                      <a:pt x="317" y="101"/>
                    </a:lnTo>
                    <a:lnTo>
                      <a:pt x="305" y="121"/>
                    </a:lnTo>
                    <a:lnTo>
                      <a:pt x="292" y="137"/>
                    </a:lnTo>
                    <a:lnTo>
                      <a:pt x="278" y="156"/>
                    </a:lnTo>
                    <a:lnTo>
                      <a:pt x="266" y="170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53" name="Group 8"/>
              <p:cNvGrpSpPr>
                <a:grpSpLocks/>
              </p:cNvGrpSpPr>
              <p:nvPr/>
            </p:nvGrpSpPr>
            <p:grpSpPr bwMode="auto">
              <a:xfrm>
                <a:off x="48" y="3440"/>
                <a:ext cx="1027" cy="657"/>
                <a:chOff x="48" y="3440"/>
                <a:chExt cx="1027" cy="657"/>
              </a:xfrm>
            </p:grpSpPr>
            <p:sp>
              <p:nvSpPr>
                <p:cNvPr id="1055" name="Freeform 9"/>
                <p:cNvSpPr>
                  <a:spLocks/>
                </p:cNvSpPr>
                <p:nvPr/>
              </p:nvSpPr>
              <p:spPr bwMode="auto">
                <a:xfrm>
                  <a:off x="145" y="3440"/>
                  <a:ext cx="930" cy="612"/>
                </a:xfrm>
                <a:custGeom>
                  <a:avLst/>
                  <a:gdLst>
                    <a:gd name="T0" fmla="*/ 354 w 930"/>
                    <a:gd name="T1" fmla="*/ 77 h 612"/>
                    <a:gd name="T2" fmla="*/ 429 w 930"/>
                    <a:gd name="T3" fmla="*/ 26 h 612"/>
                    <a:gd name="T4" fmla="*/ 519 w 930"/>
                    <a:gd name="T5" fmla="*/ 6 h 612"/>
                    <a:gd name="T6" fmla="*/ 619 w 930"/>
                    <a:gd name="T7" fmla="*/ 5 h 612"/>
                    <a:gd name="T8" fmla="*/ 644 w 930"/>
                    <a:gd name="T9" fmla="*/ 13 h 612"/>
                    <a:gd name="T10" fmla="*/ 577 w 930"/>
                    <a:gd name="T11" fmla="*/ 27 h 612"/>
                    <a:gd name="T12" fmla="*/ 500 w 930"/>
                    <a:gd name="T13" fmla="*/ 47 h 612"/>
                    <a:gd name="T14" fmla="*/ 413 w 930"/>
                    <a:gd name="T15" fmla="*/ 99 h 612"/>
                    <a:gd name="T16" fmla="*/ 406 w 930"/>
                    <a:gd name="T17" fmla="*/ 169 h 612"/>
                    <a:gd name="T18" fmla="*/ 534 w 930"/>
                    <a:gd name="T19" fmla="*/ 126 h 612"/>
                    <a:gd name="T20" fmla="*/ 639 w 930"/>
                    <a:gd name="T21" fmla="*/ 121 h 612"/>
                    <a:gd name="T22" fmla="*/ 750 w 930"/>
                    <a:gd name="T23" fmla="*/ 130 h 612"/>
                    <a:gd name="T24" fmla="*/ 882 w 930"/>
                    <a:gd name="T25" fmla="*/ 143 h 612"/>
                    <a:gd name="T26" fmla="*/ 884 w 930"/>
                    <a:gd name="T27" fmla="*/ 144 h 612"/>
                    <a:gd name="T28" fmla="*/ 757 w 930"/>
                    <a:gd name="T29" fmla="*/ 149 h 612"/>
                    <a:gd name="T30" fmla="*/ 640 w 930"/>
                    <a:gd name="T31" fmla="*/ 151 h 612"/>
                    <a:gd name="T32" fmla="*/ 539 w 930"/>
                    <a:gd name="T33" fmla="*/ 162 h 612"/>
                    <a:gd name="T34" fmla="*/ 425 w 930"/>
                    <a:gd name="T35" fmla="*/ 186 h 612"/>
                    <a:gd name="T36" fmla="*/ 471 w 930"/>
                    <a:gd name="T37" fmla="*/ 222 h 612"/>
                    <a:gd name="T38" fmla="*/ 504 w 930"/>
                    <a:gd name="T39" fmla="*/ 256 h 612"/>
                    <a:gd name="T40" fmla="*/ 390 w 930"/>
                    <a:gd name="T41" fmla="*/ 224 h 612"/>
                    <a:gd name="T42" fmla="*/ 367 w 930"/>
                    <a:gd name="T43" fmla="*/ 244 h 612"/>
                    <a:gd name="T44" fmla="*/ 491 w 930"/>
                    <a:gd name="T45" fmla="*/ 261 h 612"/>
                    <a:gd name="T46" fmla="*/ 597 w 930"/>
                    <a:gd name="T47" fmla="*/ 283 h 612"/>
                    <a:gd name="T48" fmla="*/ 680 w 930"/>
                    <a:gd name="T49" fmla="*/ 341 h 612"/>
                    <a:gd name="T50" fmla="*/ 743 w 930"/>
                    <a:gd name="T51" fmla="*/ 421 h 612"/>
                    <a:gd name="T52" fmla="*/ 730 w 930"/>
                    <a:gd name="T53" fmla="*/ 434 h 612"/>
                    <a:gd name="T54" fmla="*/ 644 w 930"/>
                    <a:gd name="T55" fmla="*/ 384 h 612"/>
                    <a:gd name="T56" fmla="*/ 550 w 930"/>
                    <a:gd name="T57" fmla="*/ 329 h 612"/>
                    <a:gd name="T58" fmla="*/ 448 w 930"/>
                    <a:gd name="T59" fmla="*/ 291 h 612"/>
                    <a:gd name="T60" fmla="*/ 383 w 930"/>
                    <a:gd name="T61" fmla="*/ 279 h 612"/>
                    <a:gd name="T62" fmla="*/ 437 w 930"/>
                    <a:gd name="T63" fmla="*/ 340 h 612"/>
                    <a:gd name="T64" fmla="*/ 505 w 930"/>
                    <a:gd name="T65" fmla="*/ 421 h 612"/>
                    <a:gd name="T66" fmla="*/ 542 w 930"/>
                    <a:gd name="T67" fmla="*/ 494 h 612"/>
                    <a:gd name="T68" fmla="*/ 540 w 930"/>
                    <a:gd name="T69" fmla="*/ 562 h 612"/>
                    <a:gd name="T70" fmla="*/ 492 w 930"/>
                    <a:gd name="T71" fmla="*/ 487 h 612"/>
                    <a:gd name="T72" fmla="*/ 441 w 930"/>
                    <a:gd name="T73" fmla="*/ 405 h 612"/>
                    <a:gd name="T74" fmla="*/ 384 w 930"/>
                    <a:gd name="T75" fmla="*/ 333 h 612"/>
                    <a:gd name="T76" fmla="*/ 333 w 930"/>
                    <a:gd name="T77" fmla="*/ 268 h 612"/>
                    <a:gd name="T78" fmla="*/ 244 w 930"/>
                    <a:gd name="T79" fmla="*/ 305 h 612"/>
                    <a:gd name="T80" fmla="*/ 171 w 930"/>
                    <a:gd name="T81" fmla="*/ 397 h 612"/>
                    <a:gd name="T82" fmla="*/ 109 w 930"/>
                    <a:gd name="T83" fmla="*/ 490 h 612"/>
                    <a:gd name="T84" fmla="*/ 40 w 930"/>
                    <a:gd name="T85" fmla="*/ 576 h 612"/>
                    <a:gd name="T86" fmla="*/ 19 w 930"/>
                    <a:gd name="T87" fmla="*/ 566 h 612"/>
                    <a:gd name="T88" fmla="*/ 101 w 930"/>
                    <a:gd name="T89" fmla="*/ 458 h 612"/>
                    <a:gd name="T90" fmla="*/ 174 w 930"/>
                    <a:gd name="T91" fmla="*/ 373 h 612"/>
                    <a:gd name="T92" fmla="*/ 238 w 930"/>
                    <a:gd name="T93" fmla="*/ 291 h 612"/>
                    <a:gd name="T94" fmla="*/ 295 w 930"/>
                    <a:gd name="T95" fmla="*/ 226 h 612"/>
                    <a:gd name="T96" fmla="*/ 211 w 930"/>
                    <a:gd name="T97" fmla="*/ 150 h 612"/>
                    <a:gd name="T98" fmla="*/ 93 w 930"/>
                    <a:gd name="T99" fmla="*/ 108 h 612"/>
                    <a:gd name="T100" fmla="*/ 44 w 930"/>
                    <a:gd name="T101" fmla="*/ 86 h 612"/>
                    <a:gd name="T102" fmla="*/ 134 w 930"/>
                    <a:gd name="T103" fmla="*/ 110 h 612"/>
                    <a:gd name="T104" fmla="*/ 259 w 930"/>
                    <a:gd name="T105" fmla="*/ 163 h 6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30" h="612">
                      <a:moveTo>
                        <a:pt x="293" y="156"/>
                      </a:moveTo>
                      <a:lnTo>
                        <a:pt x="300" y="141"/>
                      </a:lnTo>
                      <a:lnTo>
                        <a:pt x="311" y="124"/>
                      </a:lnTo>
                      <a:lnTo>
                        <a:pt x="324" y="107"/>
                      </a:lnTo>
                      <a:lnTo>
                        <a:pt x="339" y="92"/>
                      </a:lnTo>
                      <a:lnTo>
                        <a:pt x="354" y="77"/>
                      </a:lnTo>
                      <a:lnTo>
                        <a:pt x="365" y="66"/>
                      </a:lnTo>
                      <a:lnTo>
                        <a:pt x="377" y="56"/>
                      </a:lnTo>
                      <a:lnTo>
                        <a:pt x="391" y="47"/>
                      </a:lnTo>
                      <a:lnTo>
                        <a:pt x="403" y="39"/>
                      </a:lnTo>
                      <a:lnTo>
                        <a:pt x="415" y="32"/>
                      </a:lnTo>
                      <a:lnTo>
                        <a:pt x="429" y="26"/>
                      </a:lnTo>
                      <a:lnTo>
                        <a:pt x="442" y="20"/>
                      </a:lnTo>
                      <a:lnTo>
                        <a:pt x="455" y="16"/>
                      </a:lnTo>
                      <a:lnTo>
                        <a:pt x="471" y="13"/>
                      </a:lnTo>
                      <a:lnTo>
                        <a:pt x="488" y="10"/>
                      </a:lnTo>
                      <a:lnTo>
                        <a:pt x="503" y="7"/>
                      </a:lnTo>
                      <a:lnTo>
                        <a:pt x="519" y="6"/>
                      </a:lnTo>
                      <a:lnTo>
                        <a:pt x="535" y="5"/>
                      </a:lnTo>
                      <a:lnTo>
                        <a:pt x="552" y="4"/>
                      </a:lnTo>
                      <a:lnTo>
                        <a:pt x="573" y="2"/>
                      </a:lnTo>
                      <a:lnTo>
                        <a:pt x="589" y="4"/>
                      </a:lnTo>
                      <a:lnTo>
                        <a:pt x="604" y="5"/>
                      </a:lnTo>
                      <a:lnTo>
                        <a:pt x="619" y="5"/>
                      </a:lnTo>
                      <a:lnTo>
                        <a:pt x="633" y="4"/>
                      </a:lnTo>
                      <a:lnTo>
                        <a:pt x="650" y="2"/>
                      </a:lnTo>
                      <a:lnTo>
                        <a:pt x="666" y="0"/>
                      </a:lnTo>
                      <a:lnTo>
                        <a:pt x="658" y="4"/>
                      </a:lnTo>
                      <a:lnTo>
                        <a:pt x="650" y="8"/>
                      </a:lnTo>
                      <a:lnTo>
                        <a:pt x="644" y="13"/>
                      </a:lnTo>
                      <a:lnTo>
                        <a:pt x="637" y="19"/>
                      </a:lnTo>
                      <a:lnTo>
                        <a:pt x="625" y="19"/>
                      </a:lnTo>
                      <a:lnTo>
                        <a:pt x="611" y="20"/>
                      </a:lnTo>
                      <a:lnTo>
                        <a:pt x="601" y="22"/>
                      </a:lnTo>
                      <a:lnTo>
                        <a:pt x="589" y="25"/>
                      </a:lnTo>
                      <a:lnTo>
                        <a:pt x="577" y="27"/>
                      </a:lnTo>
                      <a:lnTo>
                        <a:pt x="565" y="29"/>
                      </a:lnTo>
                      <a:lnTo>
                        <a:pt x="552" y="32"/>
                      </a:lnTo>
                      <a:lnTo>
                        <a:pt x="539" y="35"/>
                      </a:lnTo>
                      <a:lnTo>
                        <a:pt x="525" y="39"/>
                      </a:lnTo>
                      <a:lnTo>
                        <a:pt x="512" y="43"/>
                      </a:lnTo>
                      <a:lnTo>
                        <a:pt x="500" y="47"/>
                      </a:lnTo>
                      <a:lnTo>
                        <a:pt x="485" y="53"/>
                      </a:lnTo>
                      <a:lnTo>
                        <a:pt x="471" y="59"/>
                      </a:lnTo>
                      <a:lnTo>
                        <a:pt x="456" y="66"/>
                      </a:lnTo>
                      <a:lnTo>
                        <a:pt x="442" y="74"/>
                      </a:lnTo>
                      <a:lnTo>
                        <a:pt x="426" y="86"/>
                      </a:lnTo>
                      <a:lnTo>
                        <a:pt x="413" y="99"/>
                      </a:lnTo>
                      <a:lnTo>
                        <a:pt x="400" y="116"/>
                      </a:lnTo>
                      <a:lnTo>
                        <a:pt x="385" y="138"/>
                      </a:lnTo>
                      <a:lnTo>
                        <a:pt x="371" y="162"/>
                      </a:lnTo>
                      <a:lnTo>
                        <a:pt x="354" y="191"/>
                      </a:lnTo>
                      <a:lnTo>
                        <a:pt x="382" y="179"/>
                      </a:lnTo>
                      <a:lnTo>
                        <a:pt x="406" y="169"/>
                      </a:lnTo>
                      <a:lnTo>
                        <a:pt x="438" y="155"/>
                      </a:lnTo>
                      <a:lnTo>
                        <a:pt x="471" y="141"/>
                      </a:lnTo>
                      <a:lnTo>
                        <a:pt x="485" y="138"/>
                      </a:lnTo>
                      <a:lnTo>
                        <a:pt x="500" y="133"/>
                      </a:lnTo>
                      <a:lnTo>
                        <a:pt x="516" y="130"/>
                      </a:lnTo>
                      <a:lnTo>
                        <a:pt x="534" y="126"/>
                      </a:lnTo>
                      <a:lnTo>
                        <a:pt x="553" y="123"/>
                      </a:lnTo>
                      <a:lnTo>
                        <a:pt x="570" y="122"/>
                      </a:lnTo>
                      <a:lnTo>
                        <a:pt x="584" y="121"/>
                      </a:lnTo>
                      <a:lnTo>
                        <a:pt x="605" y="119"/>
                      </a:lnTo>
                      <a:lnTo>
                        <a:pt x="624" y="120"/>
                      </a:lnTo>
                      <a:lnTo>
                        <a:pt x="639" y="121"/>
                      </a:lnTo>
                      <a:lnTo>
                        <a:pt x="659" y="123"/>
                      </a:lnTo>
                      <a:lnTo>
                        <a:pt x="677" y="124"/>
                      </a:lnTo>
                      <a:lnTo>
                        <a:pt x="695" y="125"/>
                      </a:lnTo>
                      <a:lnTo>
                        <a:pt x="713" y="127"/>
                      </a:lnTo>
                      <a:lnTo>
                        <a:pt x="731" y="128"/>
                      </a:lnTo>
                      <a:lnTo>
                        <a:pt x="750" y="130"/>
                      </a:lnTo>
                      <a:lnTo>
                        <a:pt x="769" y="131"/>
                      </a:lnTo>
                      <a:lnTo>
                        <a:pt x="787" y="133"/>
                      </a:lnTo>
                      <a:lnTo>
                        <a:pt x="808" y="135"/>
                      </a:lnTo>
                      <a:lnTo>
                        <a:pt x="830" y="137"/>
                      </a:lnTo>
                      <a:lnTo>
                        <a:pt x="850" y="139"/>
                      </a:lnTo>
                      <a:lnTo>
                        <a:pt x="882" y="143"/>
                      </a:lnTo>
                      <a:lnTo>
                        <a:pt x="893" y="142"/>
                      </a:lnTo>
                      <a:lnTo>
                        <a:pt x="901" y="143"/>
                      </a:lnTo>
                      <a:lnTo>
                        <a:pt x="911" y="146"/>
                      </a:lnTo>
                      <a:lnTo>
                        <a:pt x="929" y="151"/>
                      </a:lnTo>
                      <a:lnTo>
                        <a:pt x="898" y="146"/>
                      </a:lnTo>
                      <a:lnTo>
                        <a:pt x="884" y="144"/>
                      </a:lnTo>
                      <a:lnTo>
                        <a:pt x="870" y="144"/>
                      </a:lnTo>
                      <a:lnTo>
                        <a:pt x="842" y="146"/>
                      </a:lnTo>
                      <a:lnTo>
                        <a:pt x="823" y="147"/>
                      </a:lnTo>
                      <a:lnTo>
                        <a:pt x="798" y="148"/>
                      </a:lnTo>
                      <a:lnTo>
                        <a:pt x="777" y="148"/>
                      </a:lnTo>
                      <a:lnTo>
                        <a:pt x="757" y="149"/>
                      </a:lnTo>
                      <a:lnTo>
                        <a:pt x="738" y="150"/>
                      </a:lnTo>
                      <a:lnTo>
                        <a:pt x="720" y="148"/>
                      </a:lnTo>
                      <a:lnTo>
                        <a:pt x="699" y="147"/>
                      </a:lnTo>
                      <a:lnTo>
                        <a:pt x="677" y="148"/>
                      </a:lnTo>
                      <a:lnTo>
                        <a:pt x="658" y="150"/>
                      </a:lnTo>
                      <a:lnTo>
                        <a:pt x="640" y="151"/>
                      </a:lnTo>
                      <a:lnTo>
                        <a:pt x="620" y="152"/>
                      </a:lnTo>
                      <a:lnTo>
                        <a:pt x="605" y="152"/>
                      </a:lnTo>
                      <a:lnTo>
                        <a:pt x="586" y="153"/>
                      </a:lnTo>
                      <a:lnTo>
                        <a:pt x="570" y="156"/>
                      </a:lnTo>
                      <a:lnTo>
                        <a:pt x="554" y="159"/>
                      </a:lnTo>
                      <a:lnTo>
                        <a:pt x="539" y="162"/>
                      </a:lnTo>
                      <a:lnTo>
                        <a:pt x="522" y="165"/>
                      </a:lnTo>
                      <a:lnTo>
                        <a:pt x="505" y="169"/>
                      </a:lnTo>
                      <a:lnTo>
                        <a:pt x="486" y="173"/>
                      </a:lnTo>
                      <a:lnTo>
                        <a:pt x="471" y="176"/>
                      </a:lnTo>
                      <a:lnTo>
                        <a:pt x="442" y="183"/>
                      </a:lnTo>
                      <a:lnTo>
                        <a:pt x="425" y="186"/>
                      </a:lnTo>
                      <a:lnTo>
                        <a:pt x="400" y="195"/>
                      </a:lnTo>
                      <a:lnTo>
                        <a:pt x="365" y="207"/>
                      </a:lnTo>
                      <a:lnTo>
                        <a:pt x="402" y="210"/>
                      </a:lnTo>
                      <a:lnTo>
                        <a:pt x="443" y="212"/>
                      </a:lnTo>
                      <a:lnTo>
                        <a:pt x="451" y="213"/>
                      </a:lnTo>
                      <a:lnTo>
                        <a:pt x="471" y="222"/>
                      </a:lnTo>
                      <a:lnTo>
                        <a:pt x="484" y="227"/>
                      </a:lnTo>
                      <a:lnTo>
                        <a:pt x="496" y="232"/>
                      </a:lnTo>
                      <a:lnTo>
                        <a:pt x="498" y="235"/>
                      </a:lnTo>
                      <a:lnTo>
                        <a:pt x="505" y="246"/>
                      </a:lnTo>
                      <a:lnTo>
                        <a:pt x="519" y="263"/>
                      </a:lnTo>
                      <a:lnTo>
                        <a:pt x="504" y="256"/>
                      </a:lnTo>
                      <a:lnTo>
                        <a:pt x="486" y="247"/>
                      </a:lnTo>
                      <a:lnTo>
                        <a:pt x="471" y="243"/>
                      </a:lnTo>
                      <a:lnTo>
                        <a:pt x="443" y="237"/>
                      </a:lnTo>
                      <a:lnTo>
                        <a:pt x="422" y="232"/>
                      </a:lnTo>
                      <a:lnTo>
                        <a:pt x="402" y="227"/>
                      </a:lnTo>
                      <a:lnTo>
                        <a:pt x="390" y="224"/>
                      </a:lnTo>
                      <a:lnTo>
                        <a:pt x="366" y="227"/>
                      </a:lnTo>
                      <a:lnTo>
                        <a:pt x="350" y="229"/>
                      </a:lnTo>
                      <a:lnTo>
                        <a:pt x="330" y="232"/>
                      </a:lnTo>
                      <a:lnTo>
                        <a:pt x="340" y="235"/>
                      </a:lnTo>
                      <a:lnTo>
                        <a:pt x="352" y="238"/>
                      </a:lnTo>
                      <a:lnTo>
                        <a:pt x="367" y="244"/>
                      </a:lnTo>
                      <a:lnTo>
                        <a:pt x="385" y="243"/>
                      </a:lnTo>
                      <a:lnTo>
                        <a:pt x="414" y="244"/>
                      </a:lnTo>
                      <a:lnTo>
                        <a:pt x="431" y="247"/>
                      </a:lnTo>
                      <a:lnTo>
                        <a:pt x="455" y="252"/>
                      </a:lnTo>
                      <a:lnTo>
                        <a:pt x="471" y="257"/>
                      </a:lnTo>
                      <a:lnTo>
                        <a:pt x="491" y="261"/>
                      </a:lnTo>
                      <a:lnTo>
                        <a:pt x="513" y="266"/>
                      </a:lnTo>
                      <a:lnTo>
                        <a:pt x="533" y="271"/>
                      </a:lnTo>
                      <a:lnTo>
                        <a:pt x="550" y="273"/>
                      </a:lnTo>
                      <a:lnTo>
                        <a:pt x="565" y="275"/>
                      </a:lnTo>
                      <a:lnTo>
                        <a:pt x="579" y="279"/>
                      </a:lnTo>
                      <a:lnTo>
                        <a:pt x="597" y="283"/>
                      </a:lnTo>
                      <a:lnTo>
                        <a:pt x="616" y="290"/>
                      </a:lnTo>
                      <a:lnTo>
                        <a:pt x="634" y="297"/>
                      </a:lnTo>
                      <a:lnTo>
                        <a:pt x="642" y="303"/>
                      </a:lnTo>
                      <a:lnTo>
                        <a:pt x="654" y="315"/>
                      </a:lnTo>
                      <a:lnTo>
                        <a:pt x="670" y="329"/>
                      </a:lnTo>
                      <a:lnTo>
                        <a:pt x="680" y="341"/>
                      </a:lnTo>
                      <a:lnTo>
                        <a:pt x="691" y="354"/>
                      </a:lnTo>
                      <a:lnTo>
                        <a:pt x="701" y="367"/>
                      </a:lnTo>
                      <a:lnTo>
                        <a:pt x="711" y="380"/>
                      </a:lnTo>
                      <a:lnTo>
                        <a:pt x="720" y="392"/>
                      </a:lnTo>
                      <a:lnTo>
                        <a:pt x="731" y="405"/>
                      </a:lnTo>
                      <a:lnTo>
                        <a:pt x="743" y="421"/>
                      </a:lnTo>
                      <a:lnTo>
                        <a:pt x="754" y="436"/>
                      </a:lnTo>
                      <a:lnTo>
                        <a:pt x="765" y="449"/>
                      </a:lnTo>
                      <a:lnTo>
                        <a:pt x="780" y="463"/>
                      </a:lnTo>
                      <a:lnTo>
                        <a:pt x="761" y="451"/>
                      </a:lnTo>
                      <a:lnTo>
                        <a:pt x="748" y="444"/>
                      </a:lnTo>
                      <a:lnTo>
                        <a:pt x="730" y="434"/>
                      </a:lnTo>
                      <a:lnTo>
                        <a:pt x="713" y="424"/>
                      </a:lnTo>
                      <a:lnTo>
                        <a:pt x="699" y="414"/>
                      </a:lnTo>
                      <a:lnTo>
                        <a:pt x="685" y="406"/>
                      </a:lnTo>
                      <a:lnTo>
                        <a:pt x="672" y="399"/>
                      </a:lnTo>
                      <a:lnTo>
                        <a:pt x="659" y="392"/>
                      </a:lnTo>
                      <a:lnTo>
                        <a:pt x="644" y="384"/>
                      </a:lnTo>
                      <a:lnTo>
                        <a:pt x="630" y="377"/>
                      </a:lnTo>
                      <a:lnTo>
                        <a:pt x="617" y="369"/>
                      </a:lnTo>
                      <a:lnTo>
                        <a:pt x="601" y="360"/>
                      </a:lnTo>
                      <a:lnTo>
                        <a:pt x="584" y="350"/>
                      </a:lnTo>
                      <a:lnTo>
                        <a:pt x="567" y="339"/>
                      </a:lnTo>
                      <a:lnTo>
                        <a:pt x="550" y="329"/>
                      </a:lnTo>
                      <a:lnTo>
                        <a:pt x="535" y="321"/>
                      </a:lnTo>
                      <a:lnTo>
                        <a:pt x="520" y="313"/>
                      </a:lnTo>
                      <a:lnTo>
                        <a:pt x="502" y="306"/>
                      </a:lnTo>
                      <a:lnTo>
                        <a:pt x="486" y="301"/>
                      </a:lnTo>
                      <a:lnTo>
                        <a:pt x="471" y="296"/>
                      </a:lnTo>
                      <a:lnTo>
                        <a:pt x="448" y="291"/>
                      </a:lnTo>
                      <a:lnTo>
                        <a:pt x="427" y="286"/>
                      </a:lnTo>
                      <a:lnTo>
                        <a:pt x="412" y="282"/>
                      </a:lnTo>
                      <a:lnTo>
                        <a:pt x="395" y="278"/>
                      </a:lnTo>
                      <a:lnTo>
                        <a:pt x="371" y="268"/>
                      </a:lnTo>
                      <a:lnTo>
                        <a:pt x="347" y="259"/>
                      </a:lnTo>
                      <a:lnTo>
                        <a:pt x="383" y="279"/>
                      </a:lnTo>
                      <a:lnTo>
                        <a:pt x="387" y="283"/>
                      </a:lnTo>
                      <a:lnTo>
                        <a:pt x="395" y="292"/>
                      </a:lnTo>
                      <a:lnTo>
                        <a:pt x="404" y="302"/>
                      </a:lnTo>
                      <a:lnTo>
                        <a:pt x="414" y="315"/>
                      </a:lnTo>
                      <a:lnTo>
                        <a:pt x="426" y="327"/>
                      </a:lnTo>
                      <a:lnTo>
                        <a:pt x="437" y="340"/>
                      </a:lnTo>
                      <a:lnTo>
                        <a:pt x="450" y="354"/>
                      </a:lnTo>
                      <a:lnTo>
                        <a:pt x="460" y="366"/>
                      </a:lnTo>
                      <a:lnTo>
                        <a:pt x="471" y="377"/>
                      </a:lnTo>
                      <a:lnTo>
                        <a:pt x="481" y="390"/>
                      </a:lnTo>
                      <a:lnTo>
                        <a:pt x="494" y="407"/>
                      </a:lnTo>
                      <a:lnTo>
                        <a:pt x="505" y="421"/>
                      </a:lnTo>
                      <a:lnTo>
                        <a:pt x="514" y="432"/>
                      </a:lnTo>
                      <a:lnTo>
                        <a:pt x="522" y="445"/>
                      </a:lnTo>
                      <a:lnTo>
                        <a:pt x="530" y="458"/>
                      </a:lnTo>
                      <a:lnTo>
                        <a:pt x="535" y="471"/>
                      </a:lnTo>
                      <a:lnTo>
                        <a:pt x="539" y="480"/>
                      </a:lnTo>
                      <a:lnTo>
                        <a:pt x="542" y="494"/>
                      </a:lnTo>
                      <a:lnTo>
                        <a:pt x="544" y="511"/>
                      </a:lnTo>
                      <a:lnTo>
                        <a:pt x="546" y="528"/>
                      </a:lnTo>
                      <a:lnTo>
                        <a:pt x="550" y="546"/>
                      </a:lnTo>
                      <a:lnTo>
                        <a:pt x="553" y="562"/>
                      </a:lnTo>
                      <a:lnTo>
                        <a:pt x="555" y="580"/>
                      </a:lnTo>
                      <a:lnTo>
                        <a:pt x="540" y="562"/>
                      </a:lnTo>
                      <a:lnTo>
                        <a:pt x="529" y="551"/>
                      </a:lnTo>
                      <a:lnTo>
                        <a:pt x="519" y="539"/>
                      </a:lnTo>
                      <a:lnTo>
                        <a:pt x="512" y="529"/>
                      </a:lnTo>
                      <a:lnTo>
                        <a:pt x="505" y="517"/>
                      </a:lnTo>
                      <a:lnTo>
                        <a:pt x="500" y="503"/>
                      </a:lnTo>
                      <a:lnTo>
                        <a:pt x="492" y="487"/>
                      </a:lnTo>
                      <a:lnTo>
                        <a:pt x="484" y="472"/>
                      </a:lnTo>
                      <a:lnTo>
                        <a:pt x="476" y="456"/>
                      </a:lnTo>
                      <a:lnTo>
                        <a:pt x="469" y="442"/>
                      </a:lnTo>
                      <a:lnTo>
                        <a:pt x="460" y="428"/>
                      </a:lnTo>
                      <a:lnTo>
                        <a:pt x="450" y="416"/>
                      </a:lnTo>
                      <a:lnTo>
                        <a:pt x="441" y="405"/>
                      </a:lnTo>
                      <a:lnTo>
                        <a:pt x="429" y="392"/>
                      </a:lnTo>
                      <a:lnTo>
                        <a:pt x="415" y="379"/>
                      </a:lnTo>
                      <a:lnTo>
                        <a:pt x="405" y="369"/>
                      </a:lnTo>
                      <a:lnTo>
                        <a:pt x="394" y="358"/>
                      </a:lnTo>
                      <a:lnTo>
                        <a:pt x="392" y="348"/>
                      </a:lnTo>
                      <a:lnTo>
                        <a:pt x="384" y="333"/>
                      </a:lnTo>
                      <a:lnTo>
                        <a:pt x="376" y="321"/>
                      </a:lnTo>
                      <a:lnTo>
                        <a:pt x="370" y="308"/>
                      </a:lnTo>
                      <a:lnTo>
                        <a:pt x="365" y="303"/>
                      </a:lnTo>
                      <a:lnTo>
                        <a:pt x="351" y="291"/>
                      </a:lnTo>
                      <a:lnTo>
                        <a:pt x="342" y="279"/>
                      </a:lnTo>
                      <a:lnTo>
                        <a:pt x="333" y="268"/>
                      </a:lnTo>
                      <a:lnTo>
                        <a:pt x="324" y="257"/>
                      </a:lnTo>
                      <a:lnTo>
                        <a:pt x="307" y="263"/>
                      </a:lnTo>
                      <a:lnTo>
                        <a:pt x="291" y="272"/>
                      </a:lnTo>
                      <a:lnTo>
                        <a:pt x="274" y="284"/>
                      </a:lnTo>
                      <a:lnTo>
                        <a:pt x="257" y="295"/>
                      </a:lnTo>
                      <a:lnTo>
                        <a:pt x="244" y="305"/>
                      </a:lnTo>
                      <a:lnTo>
                        <a:pt x="233" y="317"/>
                      </a:lnTo>
                      <a:lnTo>
                        <a:pt x="221" y="332"/>
                      </a:lnTo>
                      <a:lnTo>
                        <a:pt x="207" y="350"/>
                      </a:lnTo>
                      <a:lnTo>
                        <a:pt x="195" y="364"/>
                      </a:lnTo>
                      <a:lnTo>
                        <a:pt x="181" y="381"/>
                      </a:lnTo>
                      <a:lnTo>
                        <a:pt x="171" y="397"/>
                      </a:lnTo>
                      <a:lnTo>
                        <a:pt x="161" y="411"/>
                      </a:lnTo>
                      <a:lnTo>
                        <a:pt x="151" y="425"/>
                      </a:lnTo>
                      <a:lnTo>
                        <a:pt x="142" y="440"/>
                      </a:lnTo>
                      <a:lnTo>
                        <a:pt x="132" y="456"/>
                      </a:lnTo>
                      <a:lnTo>
                        <a:pt x="123" y="472"/>
                      </a:lnTo>
                      <a:lnTo>
                        <a:pt x="109" y="490"/>
                      </a:lnTo>
                      <a:lnTo>
                        <a:pt x="97" y="508"/>
                      </a:lnTo>
                      <a:lnTo>
                        <a:pt x="82" y="527"/>
                      </a:lnTo>
                      <a:lnTo>
                        <a:pt x="70" y="544"/>
                      </a:lnTo>
                      <a:lnTo>
                        <a:pt x="61" y="554"/>
                      </a:lnTo>
                      <a:lnTo>
                        <a:pt x="51" y="565"/>
                      </a:lnTo>
                      <a:lnTo>
                        <a:pt x="40" y="576"/>
                      </a:lnTo>
                      <a:lnTo>
                        <a:pt x="28" y="587"/>
                      </a:lnTo>
                      <a:lnTo>
                        <a:pt x="16" y="597"/>
                      </a:lnTo>
                      <a:lnTo>
                        <a:pt x="0" y="611"/>
                      </a:lnTo>
                      <a:lnTo>
                        <a:pt x="6" y="594"/>
                      </a:lnTo>
                      <a:lnTo>
                        <a:pt x="11" y="581"/>
                      </a:lnTo>
                      <a:lnTo>
                        <a:pt x="19" y="566"/>
                      </a:lnTo>
                      <a:lnTo>
                        <a:pt x="28" y="554"/>
                      </a:lnTo>
                      <a:lnTo>
                        <a:pt x="43" y="535"/>
                      </a:lnTo>
                      <a:lnTo>
                        <a:pt x="58" y="516"/>
                      </a:lnTo>
                      <a:lnTo>
                        <a:pt x="75" y="494"/>
                      </a:lnTo>
                      <a:lnTo>
                        <a:pt x="88" y="475"/>
                      </a:lnTo>
                      <a:lnTo>
                        <a:pt x="101" y="458"/>
                      </a:lnTo>
                      <a:lnTo>
                        <a:pt x="115" y="442"/>
                      </a:lnTo>
                      <a:lnTo>
                        <a:pt x="125" y="428"/>
                      </a:lnTo>
                      <a:lnTo>
                        <a:pt x="137" y="414"/>
                      </a:lnTo>
                      <a:lnTo>
                        <a:pt x="147" y="403"/>
                      </a:lnTo>
                      <a:lnTo>
                        <a:pt x="161" y="388"/>
                      </a:lnTo>
                      <a:lnTo>
                        <a:pt x="174" y="373"/>
                      </a:lnTo>
                      <a:lnTo>
                        <a:pt x="187" y="358"/>
                      </a:lnTo>
                      <a:lnTo>
                        <a:pt x="202" y="342"/>
                      </a:lnTo>
                      <a:lnTo>
                        <a:pt x="213" y="328"/>
                      </a:lnTo>
                      <a:lnTo>
                        <a:pt x="223" y="314"/>
                      </a:lnTo>
                      <a:lnTo>
                        <a:pt x="233" y="301"/>
                      </a:lnTo>
                      <a:lnTo>
                        <a:pt x="238" y="291"/>
                      </a:lnTo>
                      <a:lnTo>
                        <a:pt x="243" y="281"/>
                      </a:lnTo>
                      <a:lnTo>
                        <a:pt x="250" y="271"/>
                      </a:lnTo>
                      <a:lnTo>
                        <a:pt x="259" y="261"/>
                      </a:lnTo>
                      <a:lnTo>
                        <a:pt x="273" y="248"/>
                      </a:lnTo>
                      <a:lnTo>
                        <a:pt x="284" y="235"/>
                      </a:lnTo>
                      <a:lnTo>
                        <a:pt x="295" y="226"/>
                      </a:lnTo>
                      <a:lnTo>
                        <a:pt x="304" y="215"/>
                      </a:lnTo>
                      <a:lnTo>
                        <a:pt x="300" y="205"/>
                      </a:lnTo>
                      <a:lnTo>
                        <a:pt x="295" y="190"/>
                      </a:lnTo>
                      <a:lnTo>
                        <a:pt x="269" y="183"/>
                      </a:lnTo>
                      <a:lnTo>
                        <a:pt x="241" y="166"/>
                      </a:lnTo>
                      <a:lnTo>
                        <a:pt x="211" y="150"/>
                      </a:lnTo>
                      <a:lnTo>
                        <a:pt x="195" y="141"/>
                      </a:lnTo>
                      <a:lnTo>
                        <a:pt x="182" y="134"/>
                      </a:lnTo>
                      <a:lnTo>
                        <a:pt x="159" y="126"/>
                      </a:lnTo>
                      <a:lnTo>
                        <a:pt x="136" y="119"/>
                      </a:lnTo>
                      <a:lnTo>
                        <a:pt x="111" y="113"/>
                      </a:lnTo>
                      <a:lnTo>
                        <a:pt x="93" y="108"/>
                      </a:lnTo>
                      <a:lnTo>
                        <a:pt x="71" y="101"/>
                      </a:lnTo>
                      <a:lnTo>
                        <a:pt x="52" y="96"/>
                      </a:lnTo>
                      <a:lnTo>
                        <a:pt x="33" y="93"/>
                      </a:lnTo>
                      <a:lnTo>
                        <a:pt x="17" y="89"/>
                      </a:lnTo>
                      <a:lnTo>
                        <a:pt x="32" y="88"/>
                      </a:lnTo>
                      <a:lnTo>
                        <a:pt x="44" y="86"/>
                      </a:lnTo>
                      <a:lnTo>
                        <a:pt x="53" y="85"/>
                      </a:lnTo>
                      <a:lnTo>
                        <a:pt x="63" y="84"/>
                      </a:lnTo>
                      <a:lnTo>
                        <a:pt x="73" y="85"/>
                      </a:lnTo>
                      <a:lnTo>
                        <a:pt x="96" y="93"/>
                      </a:lnTo>
                      <a:lnTo>
                        <a:pt x="114" y="101"/>
                      </a:lnTo>
                      <a:lnTo>
                        <a:pt x="134" y="110"/>
                      </a:lnTo>
                      <a:lnTo>
                        <a:pt x="154" y="119"/>
                      </a:lnTo>
                      <a:lnTo>
                        <a:pt x="178" y="129"/>
                      </a:lnTo>
                      <a:lnTo>
                        <a:pt x="198" y="139"/>
                      </a:lnTo>
                      <a:lnTo>
                        <a:pt x="215" y="146"/>
                      </a:lnTo>
                      <a:lnTo>
                        <a:pt x="244" y="158"/>
                      </a:lnTo>
                      <a:lnTo>
                        <a:pt x="259" y="163"/>
                      </a:lnTo>
                      <a:lnTo>
                        <a:pt x="271" y="161"/>
                      </a:lnTo>
                      <a:lnTo>
                        <a:pt x="282" y="159"/>
                      </a:lnTo>
                      <a:lnTo>
                        <a:pt x="293" y="156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56" name="Freeform 10"/>
                <p:cNvSpPr>
                  <a:spLocks/>
                </p:cNvSpPr>
                <p:nvPr/>
              </p:nvSpPr>
              <p:spPr bwMode="auto">
                <a:xfrm>
                  <a:off x="462" y="3753"/>
                  <a:ext cx="83" cy="344"/>
                </a:xfrm>
                <a:custGeom>
                  <a:avLst/>
                  <a:gdLst>
                    <a:gd name="T0" fmla="*/ 45 w 83"/>
                    <a:gd name="T1" fmla="*/ 0 h 344"/>
                    <a:gd name="T2" fmla="*/ 54 w 83"/>
                    <a:gd name="T3" fmla="*/ 17 h 344"/>
                    <a:gd name="T4" fmla="*/ 61 w 83"/>
                    <a:gd name="T5" fmla="*/ 28 h 344"/>
                    <a:gd name="T6" fmla="*/ 74 w 83"/>
                    <a:gd name="T7" fmla="*/ 44 h 344"/>
                    <a:gd name="T8" fmla="*/ 78 w 83"/>
                    <a:gd name="T9" fmla="*/ 59 h 344"/>
                    <a:gd name="T10" fmla="*/ 81 w 83"/>
                    <a:gd name="T11" fmla="*/ 78 h 344"/>
                    <a:gd name="T12" fmla="*/ 81 w 83"/>
                    <a:gd name="T13" fmla="*/ 101 h 344"/>
                    <a:gd name="T14" fmla="*/ 82 w 83"/>
                    <a:gd name="T15" fmla="*/ 116 h 344"/>
                    <a:gd name="T16" fmla="*/ 81 w 83"/>
                    <a:gd name="T17" fmla="*/ 134 h 344"/>
                    <a:gd name="T18" fmla="*/ 78 w 83"/>
                    <a:gd name="T19" fmla="*/ 155 h 344"/>
                    <a:gd name="T20" fmla="*/ 75 w 83"/>
                    <a:gd name="T21" fmla="*/ 174 h 344"/>
                    <a:gd name="T22" fmla="*/ 69 w 83"/>
                    <a:gd name="T23" fmla="*/ 203 h 344"/>
                    <a:gd name="T24" fmla="*/ 63 w 83"/>
                    <a:gd name="T25" fmla="*/ 218 h 344"/>
                    <a:gd name="T26" fmla="*/ 53 w 83"/>
                    <a:gd name="T27" fmla="*/ 237 h 344"/>
                    <a:gd name="T28" fmla="*/ 39 w 83"/>
                    <a:gd name="T29" fmla="*/ 258 h 344"/>
                    <a:gd name="T30" fmla="*/ 28 w 83"/>
                    <a:gd name="T31" fmla="*/ 278 h 344"/>
                    <a:gd name="T32" fmla="*/ 17 w 83"/>
                    <a:gd name="T33" fmla="*/ 296 h 344"/>
                    <a:gd name="T34" fmla="*/ 8 w 83"/>
                    <a:gd name="T35" fmla="*/ 312 h 344"/>
                    <a:gd name="T36" fmla="*/ 0 w 83"/>
                    <a:gd name="T37" fmla="*/ 343 h 344"/>
                    <a:gd name="T38" fmla="*/ 4 w 83"/>
                    <a:gd name="T39" fmla="*/ 312 h 344"/>
                    <a:gd name="T40" fmla="*/ 7 w 83"/>
                    <a:gd name="T41" fmla="*/ 290 h 344"/>
                    <a:gd name="T42" fmla="*/ 9 w 83"/>
                    <a:gd name="T43" fmla="*/ 270 h 344"/>
                    <a:gd name="T44" fmla="*/ 11 w 83"/>
                    <a:gd name="T45" fmla="*/ 249 h 344"/>
                    <a:gd name="T46" fmla="*/ 16 w 83"/>
                    <a:gd name="T47" fmla="*/ 223 h 344"/>
                    <a:gd name="T48" fmla="*/ 22 w 83"/>
                    <a:gd name="T49" fmla="*/ 203 h 344"/>
                    <a:gd name="T50" fmla="*/ 28 w 83"/>
                    <a:gd name="T51" fmla="*/ 184 h 344"/>
                    <a:gd name="T52" fmla="*/ 34 w 83"/>
                    <a:gd name="T53" fmla="*/ 167 h 344"/>
                    <a:gd name="T54" fmla="*/ 39 w 83"/>
                    <a:gd name="T55" fmla="*/ 148 h 344"/>
                    <a:gd name="T56" fmla="*/ 45 w 83"/>
                    <a:gd name="T57" fmla="*/ 129 h 344"/>
                    <a:gd name="T58" fmla="*/ 48 w 83"/>
                    <a:gd name="T59" fmla="*/ 110 h 344"/>
                    <a:gd name="T60" fmla="*/ 50 w 83"/>
                    <a:gd name="T61" fmla="*/ 94 h 344"/>
                    <a:gd name="T62" fmla="*/ 52 w 83"/>
                    <a:gd name="T63" fmla="*/ 75 h 344"/>
                    <a:gd name="T64" fmla="*/ 52 w 83"/>
                    <a:gd name="T65" fmla="*/ 54 h 344"/>
                    <a:gd name="T66" fmla="*/ 52 w 83"/>
                    <a:gd name="T67" fmla="*/ 28 h 344"/>
                    <a:gd name="T68" fmla="*/ 49 w 83"/>
                    <a:gd name="T69" fmla="*/ 16 h 344"/>
                    <a:gd name="T70" fmla="*/ 45 w 83"/>
                    <a:gd name="T71" fmla="*/ 0 h 3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3" h="344">
                      <a:moveTo>
                        <a:pt x="45" y="0"/>
                      </a:moveTo>
                      <a:lnTo>
                        <a:pt x="54" y="17"/>
                      </a:lnTo>
                      <a:lnTo>
                        <a:pt x="61" y="28"/>
                      </a:lnTo>
                      <a:lnTo>
                        <a:pt x="74" y="44"/>
                      </a:lnTo>
                      <a:lnTo>
                        <a:pt x="78" y="59"/>
                      </a:lnTo>
                      <a:lnTo>
                        <a:pt x="81" y="78"/>
                      </a:lnTo>
                      <a:lnTo>
                        <a:pt x="81" y="101"/>
                      </a:lnTo>
                      <a:lnTo>
                        <a:pt x="82" y="116"/>
                      </a:lnTo>
                      <a:lnTo>
                        <a:pt x="81" y="134"/>
                      </a:lnTo>
                      <a:lnTo>
                        <a:pt x="78" y="155"/>
                      </a:lnTo>
                      <a:lnTo>
                        <a:pt x="75" y="174"/>
                      </a:lnTo>
                      <a:lnTo>
                        <a:pt x="69" y="203"/>
                      </a:lnTo>
                      <a:lnTo>
                        <a:pt x="63" y="218"/>
                      </a:lnTo>
                      <a:lnTo>
                        <a:pt x="53" y="237"/>
                      </a:lnTo>
                      <a:lnTo>
                        <a:pt x="39" y="258"/>
                      </a:lnTo>
                      <a:lnTo>
                        <a:pt x="28" y="278"/>
                      </a:lnTo>
                      <a:lnTo>
                        <a:pt x="17" y="296"/>
                      </a:lnTo>
                      <a:lnTo>
                        <a:pt x="8" y="312"/>
                      </a:lnTo>
                      <a:lnTo>
                        <a:pt x="0" y="343"/>
                      </a:lnTo>
                      <a:lnTo>
                        <a:pt x="4" y="312"/>
                      </a:lnTo>
                      <a:lnTo>
                        <a:pt x="7" y="290"/>
                      </a:lnTo>
                      <a:lnTo>
                        <a:pt x="9" y="270"/>
                      </a:lnTo>
                      <a:lnTo>
                        <a:pt x="11" y="249"/>
                      </a:lnTo>
                      <a:lnTo>
                        <a:pt x="16" y="223"/>
                      </a:lnTo>
                      <a:lnTo>
                        <a:pt x="22" y="203"/>
                      </a:lnTo>
                      <a:lnTo>
                        <a:pt x="28" y="184"/>
                      </a:lnTo>
                      <a:lnTo>
                        <a:pt x="34" y="167"/>
                      </a:lnTo>
                      <a:lnTo>
                        <a:pt x="39" y="148"/>
                      </a:lnTo>
                      <a:lnTo>
                        <a:pt x="45" y="129"/>
                      </a:lnTo>
                      <a:lnTo>
                        <a:pt x="48" y="110"/>
                      </a:lnTo>
                      <a:lnTo>
                        <a:pt x="50" y="94"/>
                      </a:lnTo>
                      <a:lnTo>
                        <a:pt x="52" y="75"/>
                      </a:lnTo>
                      <a:lnTo>
                        <a:pt x="52" y="54"/>
                      </a:lnTo>
                      <a:lnTo>
                        <a:pt x="52" y="28"/>
                      </a:lnTo>
                      <a:lnTo>
                        <a:pt x="49" y="16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57" name="Freeform 11"/>
                <p:cNvSpPr>
                  <a:spLocks/>
                </p:cNvSpPr>
                <p:nvPr/>
              </p:nvSpPr>
              <p:spPr bwMode="auto">
                <a:xfrm>
                  <a:off x="65" y="3564"/>
                  <a:ext cx="365" cy="88"/>
                </a:xfrm>
                <a:custGeom>
                  <a:avLst/>
                  <a:gdLst>
                    <a:gd name="T0" fmla="*/ 364 w 365"/>
                    <a:gd name="T1" fmla="*/ 87 h 88"/>
                    <a:gd name="T2" fmla="*/ 358 w 365"/>
                    <a:gd name="T3" fmla="*/ 72 h 88"/>
                    <a:gd name="T4" fmla="*/ 350 w 365"/>
                    <a:gd name="T5" fmla="*/ 59 h 88"/>
                    <a:gd name="T6" fmla="*/ 343 w 365"/>
                    <a:gd name="T7" fmla="*/ 56 h 88"/>
                    <a:gd name="T8" fmla="*/ 329 w 365"/>
                    <a:gd name="T9" fmla="*/ 52 h 88"/>
                    <a:gd name="T10" fmla="*/ 315 w 365"/>
                    <a:gd name="T11" fmla="*/ 49 h 88"/>
                    <a:gd name="T12" fmla="*/ 301 w 365"/>
                    <a:gd name="T13" fmla="*/ 52 h 88"/>
                    <a:gd name="T14" fmla="*/ 284 w 365"/>
                    <a:gd name="T15" fmla="*/ 54 h 88"/>
                    <a:gd name="T16" fmla="*/ 265 w 365"/>
                    <a:gd name="T17" fmla="*/ 48 h 88"/>
                    <a:gd name="T18" fmla="*/ 239 w 365"/>
                    <a:gd name="T19" fmla="*/ 40 h 88"/>
                    <a:gd name="T20" fmla="*/ 216 w 365"/>
                    <a:gd name="T21" fmla="*/ 33 h 88"/>
                    <a:gd name="T22" fmla="*/ 199 w 365"/>
                    <a:gd name="T23" fmla="*/ 29 h 88"/>
                    <a:gd name="T24" fmla="*/ 172 w 365"/>
                    <a:gd name="T25" fmla="*/ 22 h 88"/>
                    <a:gd name="T26" fmla="*/ 145 w 365"/>
                    <a:gd name="T27" fmla="*/ 15 h 88"/>
                    <a:gd name="T28" fmla="*/ 118 w 365"/>
                    <a:gd name="T29" fmla="*/ 9 h 88"/>
                    <a:gd name="T30" fmla="*/ 92 w 365"/>
                    <a:gd name="T31" fmla="*/ 3 h 88"/>
                    <a:gd name="T32" fmla="*/ 61 w 365"/>
                    <a:gd name="T33" fmla="*/ 2 h 88"/>
                    <a:gd name="T34" fmla="*/ 34 w 365"/>
                    <a:gd name="T35" fmla="*/ 0 h 88"/>
                    <a:gd name="T36" fmla="*/ 27 w 365"/>
                    <a:gd name="T37" fmla="*/ 3 h 88"/>
                    <a:gd name="T38" fmla="*/ 16 w 365"/>
                    <a:gd name="T39" fmla="*/ 8 h 88"/>
                    <a:gd name="T40" fmla="*/ 7 w 365"/>
                    <a:gd name="T41" fmla="*/ 14 h 88"/>
                    <a:gd name="T42" fmla="*/ 0 w 365"/>
                    <a:gd name="T43" fmla="*/ 20 h 88"/>
                    <a:gd name="T44" fmla="*/ 12 w 365"/>
                    <a:gd name="T45" fmla="*/ 21 h 88"/>
                    <a:gd name="T46" fmla="*/ 27 w 365"/>
                    <a:gd name="T47" fmla="*/ 22 h 88"/>
                    <a:gd name="T48" fmla="*/ 41 w 365"/>
                    <a:gd name="T49" fmla="*/ 22 h 88"/>
                    <a:gd name="T50" fmla="*/ 51 w 365"/>
                    <a:gd name="T51" fmla="*/ 21 h 88"/>
                    <a:gd name="T52" fmla="*/ 65 w 365"/>
                    <a:gd name="T53" fmla="*/ 21 h 88"/>
                    <a:gd name="T54" fmla="*/ 84 w 365"/>
                    <a:gd name="T55" fmla="*/ 20 h 88"/>
                    <a:gd name="T56" fmla="*/ 110 w 365"/>
                    <a:gd name="T57" fmla="*/ 21 h 88"/>
                    <a:gd name="T58" fmla="*/ 132 w 365"/>
                    <a:gd name="T59" fmla="*/ 22 h 88"/>
                    <a:gd name="T60" fmla="*/ 153 w 365"/>
                    <a:gd name="T61" fmla="*/ 26 h 88"/>
                    <a:gd name="T62" fmla="*/ 175 w 365"/>
                    <a:gd name="T63" fmla="*/ 28 h 88"/>
                    <a:gd name="T64" fmla="*/ 196 w 365"/>
                    <a:gd name="T65" fmla="*/ 30 h 88"/>
                    <a:gd name="T66" fmla="*/ 214 w 365"/>
                    <a:gd name="T67" fmla="*/ 35 h 88"/>
                    <a:gd name="T68" fmla="*/ 232 w 365"/>
                    <a:gd name="T69" fmla="*/ 42 h 88"/>
                    <a:gd name="T70" fmla="*/ 249 w 365"/>
                    <a:gd name="T71" fmla="*/ 49 h 88"/>
                    <a:gd name="T72" fmla="*/ 268 w 365"/>
                    <a:gd name="T73" fmla="*/ 56 h 88"/>
                    <a:gd name="T74" fmla="*/ 277 w 365"/>
                    <a:gd name="T75" fmla="*/ 57 h 88"/>
                    <a:gd name="T76" fmla="*/ 287 w 365"/>
                    <a:gd name="T77" fmla="*/ 56 h 88"/>
                    <a:gd name="T78" fmla="*/ 300 w 365"/>
                    <a:gd name="T79" fmla="*/ 61 h 88"/>
                    <a:gd name="T80" fmla="*/ 314 w 365"/>
                    <a:gd name="T81" fmla="*/ 66 h 88"/>
                    <a:gd name="T82" fmla="*/ 327 w 365"/>
                    <a:gd name="T83" fmla="*/ 72 h 88"/>
                    <a:gd name="T84" fmla="*/ 346 w 365"/>
                    <a:gd name="T85" fmla="*/ 79 h 88"/>
                    <a:gd name="T86" fmla="*/ 358 w 365"/>
                    <a:gd name="T87" fmla="*/ 83 h 88"/>
                    <a:gd name="T88" fmla="*/ 364 w 365"/>
                    <a:gd name="T89" fmla="*/ 87 h 8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65" h="88">
                      <a:moveTo>
                        <a:pt x="364" y="87"/>
                      </a:moveTo>
                      <a:lnTo>
                        <a:pt x="358" y="72"/>
                      </a:lnTo>
                      <a:lnTo>
                        <a:pt x="350" y="59"/>
                      </a:lnTo>
                      <a:lnTo>
                        <a:pt x="343" y="56"/>
                      </a:lnTo>
                      <a:lnTo>
                        <a:pt x="329" y="52"/>
                      </a:lnTo>
                      <a:lnTo>
                        <a:pt x="315" y="49"/>
                      </a:lnTo>
                      <a:lnTo>
                        <a:pt x="301" y="52"/>
                      </a:lnTo>
                      <a:lnTo>
                        <a:pt x="284" y="54"/>
                      </a:lnTo>
                      <a:lnTo>
                        <a:pt x="265" y="48"/>
                      </a:lnTo>
                      <a:lnTo>
                        <a:pt x="239" y="40"/>
                      </a:lnTo>
                      <a:lnTo>
                        <a:pt x="216" y="33"/>
                      </a:lnTo>
                      <a:lnTo>
                        <a:pt x="199" y="29"/>
                      </a:lnTo>
                      <a:lnTo>
                        <a:pt x="172" y="22"/>
                      </a:lnTo>
                      <a:lnTo>
                        <a:pt x="145" y="15"/>
                      </a:lnTo>
                      <a:lnTo>
                        <a:pt x="118" y="9"/>
                      </a:lnTo>
                      <a:lnTo>
                        <a:pt x="92" y="3"/>
                      </a:lnTo>
                      <a:lnTo>
                        <a:pt x="61" y="2"/>
                      </a:lnTo>
                      <a:lnTo>
                        <a:pt x="34" y="0"/>
                      </a:lnTo>
                      <a:lnTo>
                        <a:pt x="27" y="3"/>
                      </a:lnTo>
                      <a:lnTo>
                        <a:pt x="16" y="8"/>
                      </a:lnTo>
                      <a:lnTo>
                        <a:pt x="7" y="14"/>
                      </a:lnTo>
                      <a:lnTo>
                        <a:pt x="0" y="20"/>
                      </a:lnTo>
                      <a:lnTo>
                        <a:pt x="12" y="21"/>
                      </a:lnTo>
                      <a:lnTo>
                        <a:pt x="27" y="22"/>
                      </a:lnTo>
                      <a:lnTo>
                        <a:pt x="41" y="22"/>
                      </a:lnTo>
                      <a:lnTo>
                        <a:pt x="51" y="21"/>
                      </a:lnTo>
                      <a:lnTo>
                        <a:pt x="65" y="21"/>
                      </a:lnTo>
                      <a:lnTo>
                        <a:pt x="84" y="20"/>
                      </a:lnTo>
                      <a:lnTo>
                        <a:pt x="110" y="21"/>
                      </a:lnTo>
                      <a:lnTo>
                        <a:pt x="132" y="22"/>
                      </a:lnTo>
                      <a:lnTo>
                        <a:pt x="153" y="26"/>
                      </a:lnTo>
                      <a:lnTo>
                        <a:pt x="175" y="28"/>
                      </a:lnTo>
                      <a:lnTo>
                        <a:pt x="196" y="30"/>
                      </a:lnTo>
                      <a:lnTo>
                        <a:pt x="214" y="35"/>
                      </a:lnTo>
                      <a:lnTo>
                        <a:pt x="232" y="42"/>
                      </a:lnTo>
                      <a:lnTo>
                        <a:pt x="249" y="49"/>
                      </a:lnTo>
                      <a:lnTo>
                        <a:pt x="268" y="56"/>
                      </a:lnTo>
                      <a:lnTo>
                        <a:pt x="277" y="57"/>
                      </a:lnTo>
                      <a:lnTo>
                        <a:pt x="287" y="56"/>
                      </a:lnTo>
                      <a:lnTo>
                        <a:pt x="300" y="61"/>
                      </a:lnTo>
                      <a:lnTo>
                        <a:pt x="314" y="66"/>
                      </a:lnTo>
                      <a:lnTo>
                        <a:pt x="327" y="72"/>
                      </a:lnTo>
                      <a:lnTo>
                        <a:pt x="346" y="79"/>
                      </a:lnTo>
                      <a:lnTo>
                        <a:pt x="358" y="83"/>
                      </a:lnTo>
                      <a:lnTo>
                        <a:pt x="364" y="87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58" name="Freeform 12"/>
                <p:cNvSpPr>
                  <a:spLocks/>
                </p:cNvSpPr>
                <p:nvPr/>
              </p:nvSpPr>
              <p:spPr bwMode="auto">
                <a:xfrm>
                  <a:off x="48" y="3616"/>
                  <a:ext cx="378" cy="37"/>
                </a:xfrm>
                <a:custGeom>
                  <a:avLst/>
                  <a:gdLst>
                    <a:gd name="T0" fmla="*/ 377 w 378"/>
                    <a:gd name="T1" fmla="*/ 36 h 37"/>
                    <a:gd name="T2" fmla="*/ 368 w 378"/>
                    <a:gd name="T3" fmla="*/ 33 h 37"/>
                    <a:gd name="T4" fmla="*/ 357 w 378"/>
                    <a:gd name="T5" fmla="*/ 29 h 37"/>
                    <a:gd name="T6" fmla="*/ 345 w 378"/>
                    <a:gd name="T7" fmla="*/ 25 h 37"/>
                    <a:gd name="T8" fmla="*/ 334 w 378"/>
                    <a:gd name="T9" fmla="*/ 22 h 37"/>
                    <a:gd name="T10" fmla="*/ 320 w 378"/>
                    <a:gd name="T11" fmla="*/ 18 h 37"/>
                    <a:gd name="T12" fmla="*/ 303 w 378"/>
                    <a:gd name="T13" fmla="*/ 11 h 37"/>
                    <a:gd name="T14" fmla="*/ 289 w 378"/>
                    <a:gd name="T15" fmla="*/ 6 h 37"/>
                    <a:gd name="T16" fmla="*/ 275 w 378"/>
                    <a:gd name="T17" fmla="*/ 5 h 37"/>
                    <a:gd name="T18" fmla="*/ 259 w 378"/>
                    <a:gd name="T19" fmla="*/ 7 h 37"/>
                    <a:gd name="T20" fmla="*/ 237 w 378"/>
                    <a:gd name="T21" fmla="*/ 10 h 37"/>
                    <a:gd name="T22" fmla="*/ 228 w 378"/>
                    <a:gd name="T23" fmla="*/ 9 h 37"/>
                    <a:gd name="T24" fmla="*/ 200 w 378"/>
                    <a:gd name="T25" fmla="*/ 6 h 37"/>
                    <a:gd name="T26" fmla="*/ 169 w 378"/>
                    <a:gd name="T27" fmla="*/ 3 h 37"/>
                    <a:gd name="T28" fmla="*/ 149 w 378"/>
                    <a:gd name="T29" fmla="*/ 1 h 37"/>
                    <a:gd name="T30" fmla="*/ 123 w 378"/>
                    <a:gd name="T31" fmla="*/ 0 h 37"/>
                    <a:gd name="T32" fmla="*/ 95 w 378"/>
                    <a:gd name="T33" fmla="*/ 1 h 37"/>
                    <a:gd name="T34" fmla="*/ 78 w 378"/>
                    <a:gd name="T35" fmla="*/ 3 h 37"/>
                    <a:gd name="T36" fmla="*/ 58 w 378"/>
                    <a:gd name="T37" fmla="*/ 5 h 37"/>
                    <a:gd name="T38" fmla="*/ 40 w 378"/>
                    <a:gd name="T39" fmla="*/ 6 h 37"/>
                    <a:gd name="T40" fmla="*/ 21 w 378"/>
                    <a:gd name="T41" fmla="*/ 8 h 37"/>
                    <a:gd name="T42" fmla="*/ 19 w 378"/>
                    <a:gd name="T43" fmla="*/ 16 h 37"/>
                    <a:gd name="T44" fmla="*/ 15 w 378"/>
                    <a:gd name="T45" fmla="*/ 21 h 37"/>
                    <a:gd name="T46" fmla="*/ 9 w 378"/>
                    <a:gd name="T47" fmla="*/ 27 h 37"/>
                    <a:gd name="T48" fmla="*/ 0 w 378"/>
                    <a:gd name="T49" fmla="*/ 32 h 37"/>
                    <a:gd name="T50" fmla="*/ 15 w 378"/>
                    <a:gd name="T51" fmla="*/ 29 h 37"/>
                    <a:gd name="T52" fmla="*/ 33 w 378"/>
                    <a:gd name="T53" fmla="*/ 26 h 37"/>
                    <a:gd name="T54" fmla="*/ 48 w 378"/>
                    <a:gd name="T55" fmla="*/ 23 h 37"/>
                    <a:gd name="T56" fmla="*/ 64 w 378"/>
                    <a:gd name="T57" fmla="*/ 21 h 37"/>
                    <a:gd name="T58" fmla="*/ 81 w 378"/>
                    <a:gd name="T59" fmla="*/ 19 h 37"/>
                    <a:gd name="T60" fmla="*/ 108 w 378"/>
                    <a:gd name="T61" fmla="*/ 18 h 37"/>
                    <a:gd name="T62" fmla="*/ 137 w 378"/>
                    <a:gd name="T63" fmla="*/ 16 h 37"/>
                    <a:gd name="T64" fmla="*/ 170 w 378"/>
                    <a:gd name="T65" fmla="*/ 15 h 37"/>
                    <a:gd name="T66" fmla="*/ 203 w 378"/>
                    <a:gd name="T67" fmla="*/ 13 h 37"/>
                    <a:gd name="T68" fmla="*/ 233 w 378"/>
                    <a:gd name="T69" fmla="*/ 11 h 37"/>
                    <a:gd name="T70" fmla="*/ 259 w 378"/>
                    <a:gd name="T71" fmla="*/ 14 h 37"/>
                    <a:gd name="T72" fmla="*/ 277 w 378"/>
                    <a:gd name="T73" fmla="*/ 18 h 37"/>
                    <a:gd name="T74" fmla="*/ 297 w 378"/>
                    <a:gd name="T75" fmla="*/ 22 h 37"/>
                    <a:gd name="T76" fmla="*/ 318 w 378"/>
                    <a:gd name="T77" fmla="*/ 26 h 37"/>
                    <a:gd name="T78" fmla="*/ 341 w 378"/>
                    <a:gd name="T79" fmla="*/ 31 h 37"/>
                    <a:gd name="T80" fmla="*/ 358 w 378"/>
                    <a:gd name="T81" fmla="*/ 34 h 37"/>
                    <a:gd name="T82" fmla="*/ 377 w 378"/>
                    <a:gd name="T83" fmla="*/ 36 h 3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78" h="37">
                      <a:moveTo>
                        <a:pt x="377" y="36"/>
                      </a:moveTo>
                      <a:lnTo>
                        <a:pt x="368" y="33"/>
                      </a:lnTo>
                      <a:lnTo>
                        <a:pt x="357" y="29"/>
                      </a:lnTo>
                      <a:lnTo>
                        <a:pt x="345" y="25"/>
                      </a:lnTo>
                      <a:lnTo>
                        <a:pt x="334" y="22"/>
                      </a:lnTo>
                      <a:lnTo>
                        <a:pt x="320" y="18"/>
                      </a:lnTo>
                      <a:lnTo>
                        <a:pt x="303" y="11"/>
                      </a:lnTo>
                      <a:lnTo>
                        <a:pt x="289" y="6"/>
                      </a:lnTo>
                      <a:lnTo>
                        <a:pt x="275" y="5"/>
                      </a:lnTo>
                      <a:lnTo>
                        <a:pt x="259" y="7"/>
                      </a:lnTo>
                      <a:lnTo>
                        <a:pt x="237" y="10"/>
                      </a:lnTo>
                      <a:lnTo>
                        <a:pt x="228" y="9"/>
                      </a:lnTo>
                      <a:lnTo>
                        <a:pt x="200" y="6"/>
                      </a:lnTo>
                      <a:lnTo>
                        <a:pt x="169" y="3"/>
                      </a:lnTo>
                      <a:lnTo>
                        <a:pt x="149" y="1"/>
                      </a:lnTo>
                      <a:lnTo>
                        <a:pt x="123" y="0"/>
                      </a:lnTo>
                      <a:lnTo>
                        <a:pt x="95" y="1"/>
                      </a:lnTo>
                      <a:lnTo>
                        <a:pt x="78" y="3"/>
                      </a:lnTo>
                      <a:lnTo>
                        <a:pt x="58" y="5"/>
                      </a:lnTo>
                      <a:lnTo>
                        <a:pt x="40" y="6"/>
                      </a:lnTo>
                      <a:lnTo>
                        <a:pt x="21" y="8"/>
                      </a:lnTo>
                      <a:lnTo>
                        <a:pt x="19" y="16"/>
                      </a:lnTo>
                      <a:lnTo>
                        <a:pt x="15" y="21"/>
                      </a:lnTo>
                      <a:lnTo>
                        <a:pt x="9" y="27"/>
                      </a:lnTo>
                      <a:lnTo>
                        <a:pt x="0" y="32"/>
                      </a:lnTo>
                      <a:lnTo>
                        <a:pt x="15" y="29"/>
                      </a:lnTo>
                      <a:lnTo>
                        <a:pt x="33" y="26"/>
                      </a:lnTo>
                      <a:lnTo>
                        <a:pt x="48" y="23"/>
                      </a:lnTo>
                      <a:lnTo>
                        <a:pt x="64" y="21"/>
                      </a:lnTo>
                      <a:lnTo>
                        <a:pt x="81" y="19"/>
                      </a:lnTo>
                      <a:lnTo>
                        <a:pt x="108" y="18"/>
                      </a:lnTo>
                      <a:lnTo>
                        <a:pt x="137" y="16"/>
                      </a:lnTo>
                      <a:lnTo>
                        <a:pt x="170" y="15"/>
                      </a:lnTo>
                      <a:lnTo>
                        <a:pt x="203" y="13"/>
                      </a:lnTo>
                      <a:lnTo>
                        <a:pt x="233" y="11"/>
                      </a:lnTo>
                      <a:lnTo>
                        <a:pt x="259" y="14"/>
                      </a:lnTo>
                      <a:lnTo>
                        <a:pt x="277" y="18"/>
                      </a:lnTo>
                      <a:lnTo>
                        <a:pt x="297" y="22"/>
                      </a:lnTo>
                      <a:lnTo>
                        <a:pt x="318" y="26"/>
                      </a:lnTo>
                      <a:lnTo>
                        <a:pt x="341" y="31"/>
                      </a:lnTo>
                      <a:lnTo>
                        <a:pt x="358" y="34"/>
                      </a:lnTo>
                      <a:lnTo>
                        <a:pt x="377" y="36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1054" name="Freeform 13"/>
              <p:cNvSpPr>
                <a:spLocks/>
              </p:cNvSpPr>
              <p:nvPr/>
            </p:nvSpPr>
            <p:spPr bwMode="auto">
              <a:xfrm>
                <a:off x="12" y="2650"/>
                <a:ext cx="557" cy="667"/>
              </a:xfrm>
              <a:custGeom>
                <a:avLst/>
                <a:gdLst>
                  <a:gd name="T0" fmla="*/ 176 w 557"/>
                  <a:gd name="T1" fmla="*/ 290 h 667"/>
                  <a:gd name="T2" fmla="*/ 194 w 557"/>
                  <a:gd name="T3" fmla="*/ 275 h 667"/>
                  <a:gd name="T4" fmla="*/ 163 w 557"/>
                  <a:gd name="T5" fmla="*/ 187 h 667"/>
                  <a:gd name="T6" fmla="*/ 117 w 557"/>
                  <a:gd name="T7" fmla="*/ 100 h 667"/>
                  <a:gd name="T8" fmla="*/ 67 w 557"/>
                  <a:gd name="T9" fmla="*/ 60 h 667"/>
                  <a:gd name="T10" fmla="*/ 110 w 557"/>
                  <a:gd name="T11" fmla="*/ 81 h 667"/>
                  <a:gd name="T12" fmla="*/ 156 w 557"/>
                  <a:gd name="T13" fmla="*/ 150 h 667"/>
                  <a:gd name="T14" fmla="*/ 198 w 557"/>
                  <a:gd name="T15" fmla="*/ 225 h 667"/>
                  <a:gd name="T16" fmla="*/ 228 w 557"/>
                  <a:gd name="T17" fmla="*/ 300 h 667"/>
                  <a:gd name="T18" fmla="*/ 254 w 557"/>
                  <a:gd name="T19" fmla="*/ 269 h 667"/>
                  <a:gd name="T20" fmla="*/ 259 w 557"/>
                  <a:gd name="T21" fmla="*/ 204 h 667"/>
                  <a:gd name="T22" fmla="*/ 268 w 557"/>
                  <a:gd name="T23" fmla="*/ 117 h 667"/>
                  <a:gd name="T24" fmla="*/ 292 w 557"/>
                  <a:gd name="T25" fmla="*/ 47 h 667"/>
                  <a:gd name="T26" fmla="*/ 307 w 557"/>
                  <a:gd name="T27" fmla="*/ 23 h 667"/>
                  <a:gd name="T28" fmla="*/ 292 w 557"/>
                  <a:gd name="T29" fmla="*/ 96 h 667"/>
                  <a:gd name="T30" fmla="*/ 284 w 557"/>
                  <a:gd name="T31" fmla="*/ 191 h 667"/>
                  <a:gd name="T32" fmla="*/ 279 w 557"/>
                  <a:gd name="T33" fmla="*/ 277 h 667"/>
                  <a:gd name="T34" fmla="*/ 291 w 557"/>
                  <a:gd name="T35" fmla="*/ 327 h 667"/>
                  <a:gd name="T36" fmla="*/ 355 w 557"/>
                  <a:gd name="T37" fmla="*/ 317 h 667"/>
                  <a:gd name="T38" fmla="*/ 439 w 557"/>
                  <a:gd name="T39" fmla="*/ 319 h 667"/>
                  <a:gd name="T40" fmla="*/ 505 w 557"/>
                  <a:gd name="T41" fmla="*/ 346 h 667"/>
                  <a:gd name="T42" fmla="*/ 556 w 557"/>
                  <a:gd name="T43" fmla="*/ 406 h 667"/>
                  <a:gd name="T44" fmla="*/ 494 w 557"/>
                  <a:gd name="T45" fmla="*/ 397 h 667"/>
                  <a:gd name="T46" fmla="*/ 428 w 557"/>
                  <a:gd name="T47" fmla="*/ 377 h 667"/>
                  <a:gd name="T48" fmla="*/ 341 w 557"/>
                  <a:gd name="T49" fmla="*/ 366 h 667"/>
                  <a:gd name="T50" fmla="*/ 283 w 557"/>
                  <a:gd name="T51" fmla="*/ 372 h 667"/>
                  <a:gd name="T52" fmla="*/ 316 w 557"/>
                  <a:gd name="T53" fmla="*/ 401 h 667"/>
                  <a:gd name="T54" fmla="*/ 390 w 557"/>
                  <a:gd name="T55" fmla="*/ 417 h 667"/>
                  <a:gd name="T56" fmla="*/ 465 w 557"/>
                  <a:gd name="T57" fmla="*/ 430 h 667"/>
                  <a:gd name="T58" fmla="*/ 520 w 557"/>
                  <a:gd name="T59" fmla="*/ 472 h 667"/>
                  <a:gd name="T60" fmla="*/ 548 w 557"/>
                  <a:gd name="T61" fmla="*/ 531 h 667"/>
                  <a:gd name="T62" fmla="*/ 480 w 557"/>
                  <a:gd name="T63" fmla="*/ 495 h 667"/>
                  <a:gd name="T64" fmla="*/ 410 w 557"/>
                  <a:gd name="T65" fmla="*/ 458 h 667"/>
                  <a:gd name="T66" fmla="*/ 343 w 557"/>
                  <a:gd name="T67" fmla="*/ 426 h 667"/>
                  <a:gd name="T68" fmla="*/ 292 w 557"/>
                  <a:gd name="T69" fmla="*/ 411 h 667"/>
                  <a:gd name="T70" fmla="*/ 260 w 557"/>
                  <a:gd name="T71" fmla="*/ 441 h 667"/>
                  <a:gd name="T72" fmla="*/ 289 w 557"/>
                  <a:gd name="T73" fmla="*/ 518 h 667"/>
                  <a:gd name="T74" fmla="*/ 312 w 557"/>
                  <a:gd name="T75" fmla="*/ 611 h 667"/>
                  <a:gd name="T76" fmla="*/ 272 w 557"/>
                  <a:gd name="T77" fmla="*/ 619 h 667"/>
                  <a:gd name="T78" fmla="*/ 249 w 557"/>
                  <a:gd name="T79" fmla="*/ 518 h 667"/>
                  <a:gd name="T80" fmla="*/ 216 w 557"/>
                  <a:gd name="T81" fmla="*/ 458 h 667"/>
                  <a:gd name="T82" fmla="*/ 179 w 557"/>
                  <a:gd name="T83" fmla="*/ 491 h 667"/>
                  <a:gd name="T84" fmla="*/ 138 w 557"/>
                  <a:gd name="T85" fmla="*/ 553 h 667"/>
                  <a:gd name="T86" fmla="*/ 95 w 557"/>
                  <a:gd name="T87" fmla="*/ 643 h 667"/>
                  <a:gd name="T88" fmla="*/ 110 w 557"/>
                  <a:gd name="T89" fmla="*/ 561 h 667"/>
                  <a:gd name="T90" fmla="*/ 148 w 557"/>
                  <a:gd name="T91" fmla="*/ 487 h 667"/>
                  <a:gd name="T92" fmla="*/ 195 w 557"/>
                  <a:gd name="T93" fmla="*/ 426 h 667"/>
                  <a:gd name="T94" fmla="*/ 213 w 557"/>
                  <a:gd name="T95" fmla="*/ 380 h 667"/>
                  <a:gd name="T96" fmla="*/ 166 w 557"/>
                  <a:gd name="T97" fmla="*/ 405 h 667"/>
                  <a:gd name="T98" fmla="*/ 112 w 557"/>
                  <a:gd name="T99" fmla="*/ 467 h 667"/>
                  <a:gd name="T100" fmla="*/ 61 w 557"/>
                  <a:gd name="T101" fmla="*/ 538 h 667"/>
                  <a:gd name="T102" fmla="*/ 53 w 557"/>
                  <a:gd name="T103" fmla="*/ 516 h 667"/>
                  <a:gd name="T104" fmla="*/ 91 w 557"/>
                  <a:gd name="T105" fmla="*/ 469 h 667"/>
                  <a:gd name="T106" fmla="*/ 153 w 557"/>
                  <a:gd name="T107" fmla="*/ 410 h 667"/>
                  <a:gd name="T108" fmla="*/ 216 w 557"/>
                  <a:gd name="T109" fmla="*/ 368 h 667"/>
                  <a:gd name="T110" fmla="*/ 158 w 557"/>
                  <a:gd name="T111" fmla="*/ 323 h 667"/>
                  <a:gd name="T112" fmla="*/ 99 w 557"/>
                  <a:gd name="T113" fmla="*/ 266 h 667"/>
                  <a:gd name="T114" fmla="*/ 38 w 557"/>
                  <a:gd name="T115" fmla="*/ 211 h 667"/>
                  <a:gd name="T116" fmla="*/ 8 w 557"/>
                  <a:gd name="T117" fmla="*/ 176 h 667"/>
                  <a:gd name="T118" fmla="*/ 69 w 557"/>
                  <a:gd name="T119" fmla="*/ 206 h 667"/>
                  <a:gd name="T120" fmla="*/ 137 w 557"/>
                  <a:gd name="T121" fmla="*/ 259 h 6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57" h="667">
                    <a:moveTo>
                      <a:pt x="137" y="259"/>
                    </a:moveTo>
                    <a:lnTo>
                      <a:pt x="147" y="269"/>
                    </a:lnTo>
                    <a:lnTo>
                      <a:pt x="156" y="276"/>
                    </a:lnTo>
                    <a:lnTo>
                      <a:pt x="165" y="282"/>
                    </a:lnTo>
                    <a:lnTo>
                      <a:pt x="176" y="290"/>
                    </a:lnTo>
                    <a:lnTo>
                      <a:pt x="186" y="296"/>
                    </a:lnTo>
                    <a:lnTo>
                      <a:pt x="195" y="300"/>
                    </a:lnTo>
                    <a:lnTo>
                      <a:pt x="203" y="305"/>
                    </a:lnTo>
                    <a:lnTo>
                      <a:pt x="198" y="290"/>
                    </a:lnTo>
                    <a:lnTo>
                      <a:pt x="194" y="275"/>
                    </a:lnTo>
                    <a:lnTo>
                      <a:pt x="188" y="257"/>
                    </a:lnTo>
                    <a:lnTo>
                      <a:pt x="182" y="240"/>
                    </a:lnTo>
                    <a:lnTo>
                      <a:pt x="177" y="223"/>
                    </a:lnTo>
                    <a:lnTo>
                      <a:pt x="172" y="205"/>
                    </a:lnTo>
                    <a:lnTo>
                      <a:pt x="163" y="187"/>
                    </a:lnTo>
                    <a:lnTo>
                      <a:pt x="154" y="167"/>
                    </a:lnTo>
                    <a:lnTo>
                      <a:pt x="146" y="150"/>
                    </a:lnTo>
                    <a:lnTo>
                      <a:pt x="135" y="128"/>
                    </a:lnTo>
                    <a:lnTo>
                      <a:pt x="128" y="113"/>
                    </a:lnTo>
                    <a:lnTo>
                      <a:pt x="117" y="100"/>
                    </a:lnTo>
                    <a:lnTo>
                      <a:pt x="108" y="87"/>
                    </a:lnTo>
                    <a:lnTo>
                      <a:pt x="95" y="76"/>
                    </a:lnTo>
                    <a:lnTo>
                      <a:pt x="85" y="68"/>
                    </a:lnTo>
                    <a:lnTo>
                      <a:pt x="74" y="63"/>
                    </a:lnTo>
                    <a:lnTo>
                      <a:pt x="67" y="60"/>
                    </a:lnTo>
                    <a:lnTo>
                      <a:pt x="75" y="58"/>
                    </a:lnTo>
                    <a:lnTo>
                      <a:pt x="80" y="59"/>
                    </a:lnTo>
                    <a:lnTo>
                      <a:pt x="89" y="61"/>
                    </a:lnTo>
                    <a:lnTo>
                      <a:pt x="98" y="70"/>
                    </a:lnTo>
                    <a:lnTo>
                      <a:pt x="110" y="81"/>
                    </a:lnTo>
                    <a:lnTo>
                      <a:pt x="119" y="90"/>
                    </a:lnTo>
                    <a:lnTo>
                      <a:pt x="126" y="101"/>
                    </a:lnTo>
                    <a:lnTo>
                      <a:pt x="136" y="116"/>
                    </a:lnTo>
                    <a:lnTo>
                      <a:pt x="147" y="134"/>
                    </a:lnTo>
                    <a:lnTo>
                      <a:pt x="156" y="150"/>
                    </a:lnTo>
                    <a:lnTo>
                      <a:pt x="166" y="168"/>
                    </a:lnTo>
                    <a:lnTo>
                      <a:pt x="175" y="181"/>
                    </a:lnTo>
                    <a:lnTo>
                      <a:pt x="185" y="195"/>
                    </a:lnTo>
                    <a:lnTo>
                      <a:pt x="192" y="210"/>
                    </a:lnTo>
                    <a:lnTo>
                      <a:pt x="198" y="225"/>
                    </a:lnTo>
                    <a:lnTo>
                      <a:pt x="205" y="242"/>
                    </a:lnTo>
                    <a:lnTo>
                      <a:pt x="212" y="257"/>
                    </a:lnTo>
                    <a:lnTo>
                      <a:pt x="218" y="271"/>
                    </a:lnTo>
                    <a:lnTo>
                      <a:pt x="224" y="288"/>
                    </a:lnTo>
                    <a:lnTo>
                      <a:pt x="228" y="300"/>
                    </a:lnTo>
                    <a:lnTo>
                      <a:pt x="230" y="306"/>
                    </a:lnTo>
                    <a:lnTo>
                      <a:pt x="236" y="300"/>
                    </a:lnTo>
                    <a:lnTo>
                      <a:pt x="243" y="293"/>
                    </a:lnTo>
                    <a:lnTo>
                      <a:pt x="252" y="284"/>
                    </a:lnTo>
                    <a:lnTo>
                      <a:pt x="254" y="269"/>
                    </a:lnTo>
                    <a:lnTo>
                      <a:pt x="255" y="257"/>
                    </a:lnTo>
                    <a:lnTo>
                      <a:pt x="258" y="239"/>
                    </a:lnTo>
                    <a:lnTo>
                      <a:pt x="259" y="223"/>
                    </a:lnTo>
                    <a:lnTo>
                      <a:pt x="258" y="223"/>
                    </a:lnTo>
                    <a:lnTo>
                      <a:pt x="259" y="204"/>
                    </a:lnTo>
                    <a:lnTo>
                      <a:pt x="260" y="184"/>
                    </a:lnTo>
                    <a:lnTo>
                      <a:pt x="261" y="165"/>
                    </a:lnTo>
                    <a:lnTo>
                      <a:pt x="263" y="148"/>
                    </a:lnTo>
                    <a:lnTo>
                      <a:pt x="265" y="134"/>
                    </a:lnTo>
                    <a:lnTo>
                      <a:pt x="268" y="117"/>
                    </a:lnTo>
                    <a:lnTo>
                      <a:pt x="272" y="105"/>
                    </a:lnTo>
                    <a:lnTo>
                      <a:pt x="275" y="91"/>
                    </a:lnTo>
                    <a:lnTo>
                      <a:pt x="281" y="80"/>
                    </a:lnTo>
                    <a:lnTo>
                      <a:pt x="286" y="66"/>
                    </a:lnTo>
                    <a:lnTo>
                      <a:pt x="292" y="47"/>
                    </a:lnTo>
                    <a:lnTo>
                      <a:pt x="298" y="30"/>
                    </a:lnTo>
                    <a:lnTo>
                      <a:pt x="301" y="14"/>
                    </a:lnTo>
                    <a:lnTo>
                      <a:pt x="306" y="0"/>
                    </a:lnTo>
                    <a:lnTo>
                      <a:pt x="308" y="11"/>
                    </a:lnTo>
                    <a:lnTo>
                      <a:pt x="307" y="23"/>
                    </a:lnTo>
                    <a:lnTo>
                      <a:pt x="305" y="38"/>
                    </a:lnTo>
                    <a:lnTo>
                      <a:pt x="301" y="51"/>
                    </a:lnTo>
                    <a:lnTo>
                      <a:pt x="297" y="72"/>
                    </a:lnTo>
                    <a:lnTo>
                      <a:pt x="294" y="84"/>
                    </a:lnTo>
                    <a:lnTo>
                      <a:pt x="292" y="96"/>
                    </a:lnTo>
                    <a:lnTo>
                      <a:pt x="289" y="111"/>
                    </a:lnTo>
                    <a:lnTo>
                      <a:pt x="288" y="129"/>
                    </a:lnTo>
                    <a:lnTo>
                      <a:pt x="287" y="149"/>
                    </a:lnTo>
                    <a:lnTo>
                      <a:pt x="285" y="169"/>
                    </a:lnTo>
                    <a:lnTo>
                      <a:pt x="284" y="191"/>
                    </a:lnTo>
                    <a:lnTo>
                      <a:pt x="284" y="208"/>
                    </a:lnTo>
                    <a:lnTo>
                      <a:pt x="283" y="226"/>
                    </a:lnTo>
                    <a:lnTo>
                      <a:pt x="282" y="241"/>
                    </a:lnTo>
                    <a:lnTo>
                      <a:pt x="282" y="259"/>
                    </a:lnTo>
                    <a:lnTo>
                      <a:pt x="279" y="277"/>
                    </a:lnTo>
                    <a:lnTo>
                      <a:pt x="275" y="300"/>
                    </a:lnTo>
                    <a:lnTo>
                      <a:pt x="272" y="319"/>
                    </a:lnTo>
                    <a:lnTo>
                      <a:pt x="268" y="341"/>
                    </a:lnTo>
                    <a:lnTo>
                      <a:pt x="279" y="334"/>
                    </a:lnTo>
                    <a:lnTo>
                      <a:pt x="291" y="327"/>
                    </a:lnTo>
                    <a:lnTo>
                      <a:pt x="307" y="318"/>
                    </a:lnTo>
                    <a:lnTo>
                      <a:pt x="320" y="315"/>
                    </a:lnTo>
                    <a:lnTo>
                      <a:pt x="334" y="315"/>
                    </a:lnTo>
                    <a:lnTo>
                      <a:pt x="344" y="315"/>
                    </a:lnTo>
                    <a:lnTo>
                      <a:pt x="355" y="317"/>
                    </a:lnTo>
                    <a:lnTo>
                      <a:pt x="371" y="319"/>
                    </a:lnTo>
                    <a:lnTo>
                      <a:pt x="391" y="320"/>
                    </a:lnTo>
                    <a:lnTo>
                      <a:pt x="408" y="319"/>
                    </a:lnTo>
                    <a:lnTo>
                      <a:pt x="425" y="319"/>
                    </a:lnTo>
                    <a:lnTo>
                      <a:pt x="439" y="319"/>
                    </a:lnTo>
                    <a:lnTo>
                      <a:pt x="453" y="320"/>
                    </a:lnTo>
                    <a:lnTo>
                      <a:pt x="466" y="326"/>
                    </a:lnTo>
                    <a:lnTo>
                      <a:pt x="482" y="332"/>
                    </a:lnTo>
                    <a:lnTo>
                      <a:pt x="494" y="339"/>
                    </a:lnTo>
                    <a:lnTo>
                      <a:pt x="505" y="346"/>
                    </a:lnTo>
                    <a:lnTo>
                      <a:pt x="519" y="356"/>
                    </a:lnTo>
                    <a:lnTo>
                      <a:pt x="526" y="362"/>
                    </a:lnTo>
                    <a:lnTo>
                      <a:pt x="537" y="376"/>
                    </a:lnTo>
                    <a:lnTo>
                      <a:pt x="546" y="391"/>
                    </a:lnTo>
                    <a:lnTo>
                      <a:pt x="556" y="406"/>
                    </a:lnTo>
                    <a:lnTo>
                      <a:pt x="545" y="407"/>
                    </a:lnTo>
                    <a:lnTo>
                      <a:pt x="531" y="405"/>
                    </a:lnTo>
                    <a:lnTo>
                      <a:pt x="517" y="401"/>
                    </a:lnTo>
                    <a:lnTo>
                      <a:pt x="504" y="401"/>
                    </a:lnTo>
                    <a:lnTo>
                      <a:pt x="494" y="397"/>
                    </a:lnTo>
                    <a:lnTo>
                      <a:pt x="481" y="391"/>
                    </a:lnTo>
                    <a:lnTo>
                      <a:pt x="468" y="386"/>
                    </a:lnTo>
                    <a:lnTo>
                      <a:pt x="457" y="381"/>
                    </a:lnTo>
                    <a:lnTo>
                      <a:pt x="447" y="380"/>
                    </a:lnTo>
                    <a:lnTo>
                      <a:pt x="428" y="377"/>
                    </a:lnTo>
                    <a:lnTo>
                      <a:pt x="408" y="376"/>
                    </a:lnTo>
                    <a:lnTo>
                      <a:pt x="390" y="372"/>
                    </a:lnTo>
                    <a:lnTo>
                      <a:pt x="371" y="369"/>
                    </a:lnTo>
                    <a:lnTo>
                      <a:pt x="354" y="367"/>
                    </a:lnTo>
                    <a:lnTo>
                      <a:pt x="341" y="366"/>
                    </a:lnTo>
                    <a:lnTo>
                      <a:pt x="331" y="365"/>
                    </a:lnTo>
                    <a:lnTo>
                      <a:pt x="317" y="364"/>
                    </a:lnTo>
                    <a:lnTo>
                      <a:pt x="304" y="366"/>
                    </a:lnTo>
                    <a:lnTo>
                      <a:pt x="295" y="367"/>
                    </a:lnTo>
                    <a:lnTo>
                      <a:pt x="283" y="372"/>
                    </a:lnTo>
                    <a:lnTo>
                      <a:pt x="268" y="375"/>
                    </a:lnTo>
                    <a:lnTo>
                      <a:pt x="279" y="381"/>
                    </a:lnTo>
                    <a:lnTo>
                      <a:pt x="292" y="389"/>
                    </a:lnTo>
                    <a:lnTo>
                      <a:pt x="303" y="397"/>
                    </a:lnTo>
                    <a:lnTo>
                      <a:pt x="316" y="401"/>
                    </a:lnTo>
                    <a:lnTo>
                      <a:pt x="331" y="406"/>
                    </a:lnTo>
                    <a:lnTo>
                      <a:pt x="343" y="409"/>
                    </a:lnTo>
                    <a:lnTo>
                      <a:pt x="356" y="410"/>
                    </a:lnTo>
                    <a:lnTo>
                      <a:pt x="372" y="414"/>
                    </a:lnTo>
                    <a:lnTo>
                      <a:pt x="390" y="417"/>
                    </a:lnTo>
                    <a:lnTo>
                      <a:pt x="405" y="420"/>
                    </a:lnTo>
                    <a:lnTo>
                      <a:pt x="422" y="421"/>
                    </a:lnTo>
                    <a:lnTo>
                      <a:pt x="436" y="424"/>
                    </a:lnTo>
                    <a:lnTo>
                      <a:pt x="451" y="427"/>
                    </a:lnTo>
                    <a:lnTo>
                      <a:pt x="465" y="430"/>
                    </a:lnTo>
                    <a:lnTo>
                      <a:pt x="475" y="434"/>
                    </a:lnTo>
                    <a:lnTo>
                      <a:pt x="486" y="442"/>
                    </a:lnTo>
                    <a:lnTo>
                      <a:pt x="497" y="450"/>
                    </a:lnTo>
                    <a:lnTo>
                      <a:pt x="509" y="460"/>
                    </a:lnTo>
                    <a:lnTo>
                      <a:pt x="520" y="472"/>
                    </a:lnTo>
                    <a:lnTo>
                      <a:pt x="526" y="480"/>
                    </a:lnTo>
                    <a:lnTo>
                      <a:pt x="531" y="492"/>
                    </a:lnTo>
                    <a:lnTo>
                      <a:pt x="536" y="506"/>
                    </a:lnTo>
                    <a:lnTo>
                      <a:pt x="543" y="520"/>
                    </a:lnTo>
                    <a:lnTo>
                      <a:pt x="548" y="531"/>
                    </a:lnTo>
                    <a:lnTo>
                      <a:pt x="536" y="524"/>
                    </a:lnTo>
                    <a:lnTo>
                      <a:pt x="521" y="517"/>
                    </a:lnTo>
                    <a:lnTo>
                      <a:pt x="509" y="511"/>
                    </a:lnTo>
                    <a:lnTo>
                      <a:pt x="495" y="503"/>
                    </a:lnTo>
                    <a:lnTo>
                      <a:pt x="480" y="495"/>
                    </a:lnTo>
                    <a:lnTo>
                      <a:pt x="467" y="489"/>
                    </a:lnTo>
                    <a:lnTo>
                      <a:pt x="452" y="481"/>
                    </a:lnTo>
                    <a:lnTo>
                      <a:pt x="438" y="472"/>
                    </a:lnTo>
                    <a:lnTo>
                      <a:pt x="425" y="466"/>
                    </a:lnTo>
                    <a:lnTo>
                      <a:pt x="410" y="458"/>
                    </a:lnTo>
                    <a:lnTo>
                      <a:pt x="398" y="451"/>
                    </a:lnTo>
                    <a:lnTo>
                      <a:pt x="384" y="444"/>
                    </a:lnTo>
                    <a:lnTo>
                      <a:pt x="370" y="438"/>
                    </a:lnTo>
                    <a:lnTo>
                      <a:pt x="356" y="432"/>
                    </a:lnTo>
                    <a:lnTo>
                      <a:pt x="343" y="426"/>
                    </a:lnTo>
                    <a:lnTo>
                      <a:pt x="333" y="424"/>
                    </a:lnTo>
                    <a:lnTo>
                      <a:pt x="322" y="419"/>
                    </a:lnTo>
                    <a:lnTo>
                      <a:pt x="310" y="414"/>
                    </a:lnTo>
                    <a:lnTo>
                      <a:pt x="300" y="409"/>
                    </a:lnTo>
                    <a:lnTo>
                      <a:pt x="292" y="411"/>
                    </a:lnTo>
                    <a:lnTo>
                      <a:pt x="282" y="413"/>
                    </a:lnTo>
                    <a:lnTo>
                      <a:pt x="274" y="413"/>
                    </a:lnTo>
                    <a:lnTo>
                      <a:pt x="265" y="410"/>
                    </a:lnTo>
                    <a:lnTo>
                      <a:pt x="264" y="424"/>
                    </a:lnTo>
                    <a:lnTo>
                      <a:pt x="260" y="441"/>
                    </a:lnTo>
                    <a:lnTo>
                      <a:pt x="267" y="455"/>
                    </a:lnTo>
                    <a:lnTo>
                      <a:pt x="273" y="470"/>
                    </a:lnTo>
                    <a:lnTo>
                      <a:pt x="279" y="484"/>
                    </a:lnTo>
                    <a:lnTo>
                      <a:pt x="284" y="501"/>
                    </a:lnTo>
                    <a:lnTo>
                      <a:pt x="289" y="518"/>
                    </a:lnTo>
                    <a:lnTo>
                      <a:pt x="297" y="540"/>
                    </a:lnTo>
                    <a:lnTo>
                      <a:pt x="299" y="557"/>
                    </a:lnTo>
                    <a:lnTo>
                      <a:pt x="304" y="574"/>
                    </a:lnTo>
                    <a:lnTo>
                      <a:pt x="307" y="590"/>
                    </a:lnTo>
                    <a:lnTo>
                      <a:pt x="312" y="611"/>
                    </a:lnTo>
                    <a:lnTo>
                      <a:pt x="317" y="634"/>
                    </a:lnTo>
                    <a:lnTo>
                      <a:pt x="321" y="666"/>
                    </a:lnTo>
                    <a:lnTo>
                      <a:pt x="280" y="666"/>
                    </a:lnTo>
                    <a:lnTo>
                      <a:pt x="275" y="639"/>
                    </a:lnTo>
                    <a:lnTo>
                      <a:pt x="272" y="619"/>
                    </a:lnTo>
                    <a:lnTo>
                      <a:pt x="266" y="594"/>
                    </a:lnTo>
                    <a:lnTo>
                      <a:pt x="262" y="570"/>
                    </a:lnTo>
                    <a:lnTo>
                      <a:pt x="257" y="551"/>
                    </a:lnTo>
                    <a:lnTo>
                      <a:pt x="254" y="533"/>
                    </a:lnTo>
                    <a:lnTo>
                      <a:pt x="249" y="518"/>
                    </a:lnTo>
                    <a:lnTo>
                      <a:pt x="242" y="499"/>
                    </a:lnTo>
                    <a:lnTo>
                      <a:pt x="235" y="481"/>
                    </a:lnTo>
                    <a:lnTo>
                      <a:pt x="230" y="466"/>
                    </a:lnTo>
                    <a:lnTo>
                      <a:pt x="224" y="461"/>
                    </a:lnTo>
                    <a:lnTo>
                      <a:pt x="216" y="458"/>
                    </a:lnTo>
                    <a:lnTo>
                      <a:pt x="210" y="454"/>
                    </a:lnTo>
                    <a:lnTo>
                      <a:pt x="207" y="456"/>
                    </a:lnTo>
                    <a:lnTo>
                      <a:pt x="199" y="466"/>
                    </a:lnTo>
                    <a:lnTo>
                      <a:pt x="188" y="479"/>
                    </a:lnTo>
                    <a:lnTo>
                      <a:pt x="179" y="491"/>
                    </a:lnTo>
                    <a:lnTo>
                      <a:pt x="171" y="501"/>
                    </a:lnTo>
                    <a:lnTo>
                      <a:pt x="163" y="515"/>
                    </a:lnTo>
                    <a:lnTo>
                      <a:pt x="156" y="524"/>
                    </a:lnTo>
                    <a:lnTo>
                      <a:pt x="147" y="538"/>
                    </a:lnTo>
                    <a:lnTo>
                      <a:pt x="138" y="553"/>
                    </a:lnTo>
                    <a:lnTo>
                      <a:pt x="131" y="568"/>
                    </a:lnTo>
                    <a:lnTo>
                      <a:pt x="123" y="584"/>
                    </a:lnTo>
                    <a:lnTo>
                      <a:pt x="114" y="602"/>
                    </a:lnTo>
                    <a:lnTo>
                      <a:pt x="106" y="623"/>
                    </a:lnTo>
                    <a:lnTo>
                      <a:pt x="95" y="643"/>
                    </a:lnTo>
                    <a:lnTo>
                      <a:pt x="99" y="618"/>
                    </a:lnTo>
                    <a:lnTo>
                      <a:pt x="101" y="601"/>
                    </a:lnTo>
                    <a:lnTo>
                      <a:pt x="104" y="582"/>
                    </a:lnTo>
                    <a:lnTo>
                      <a:pt x="107" y="570"/>
                    </a:lnTo>
                    <a:lnTo>
                      <a:pt x="110" y="561"/>
                    </a:lnTo>
                    <a:lnTo>
                      <a:pt x="117" y="545"/>
                    </a:lnTo>
                    <a:lnTo>
                      <a:pt x="123" y="528"/>
                    </a:lnTo>
                    <a:lnTo>
                      <a:pt x="127" y="516"/>
                    </a:lnTo>
                    <a:lnTo>
                      <a:pt x="138" y="501"/>
                    </a:lnTo>
                    <a:lnTo>
                      <a:pt x="148" y="487"/>
                    </a:lnTo>
                    <a:lnTo>
                      <a:pt x="158" y="470"/>
                    </a:lnTo>
                    <a:lnTo>
                      <a:pt x="167" y="454"/>
                    </a:lnTo>
                    <a:lnTo>
                      <a:pt x="175" y="445"/>
                    </a:lnTo>
                    <a:lnTo>
                      <a:pt x="184" y="437"/>
                    </a:lnTo>
                    <a:lnTo>
                      <a:pt x="195" y="426"/>
                    </a:lnTo>
                    <a:lnTo>
                      <a:pt x="205" y="415"/>
                    </a:lnTo>
                    <a:lnTo>
                      <a:pt x="215" y="405"/>
                    </a:lnTo>
                    <a:lnTo>
                      <a:pt x="225" y="391"/>
                    </a:lnTo>
                    <a:lnTo>
                      <a:pt x="221" y="387"/>
                    </a:lnTo>
                    <a:lnTo>
                      <a:pt x="213" y="380"/>
                    </a:lnTo>
                    <a:lnTo>
                      <a:pt x="206" y="376"/>
                    </a:lnTo>
                    <a:lnTo>
                      <a:pt x="199" y="378"/>
                    </a:lnTo>
                    <a:lnTo>
                      <a:pt x="187" y="387"/>
                    </a:lnTo>
                    <a:lnTo>
                      <a:pt x="176" y="396"/>
                    </a:lnTo>
                    <a:lnTo>
                      <a:pt x="166" y="405"/>
                    </a:lnTo>
                    <a:lnTo>
                      <a:pt x="156" y="415"/>
                    </a:lnTo>
                    <a:lnTo>
                      <a:pt x="144" y="431"/>
                    </a:lnTo>
                    <a:lnTo>
                      <a:pt x="131" y="446"/>
                    </a:lnTo>
                    <a:lnTo>
                      <a:pt x="120" y="457"/>
                    </a:lnTo>
                    <a:lnTo>
                      <a:pt x="112" y="467"/>
                    </a:lnTo>
                    <a:lnTo>
                      <a:pt x="101" y="479"/>
                    </a:lnTo>
                    <a:lnTo>
                      <a:pt x="90" y="494"/>
                    </a:lnTo>
                    <a:lnTo>
                      <a:pt x="82" y="508"/>
                    </a:lnTo>
                    <a:lnTo>
                      <a:pt x="71" y="524"/>
                    </a:lnTo>
                    <a:lnTo>
                      <a:pt x="61" y="538"/>
                    </a:lnTo>
                    <a:lnTo>
                      <a:pt x="52" y="555"/>
                    </a:lnTo>
                    <a:lnTo>
                      <a:pt x="39" y="574"/>
                    </a:lnTo>
                    <a:lnTo>
                      <a:pt x="45" y="549"/>
                    </a:lnTo>
                    <a:lnTo>
                      <a:pt x="49" y="531"/>
                    </a:lnTo>
                    <a:lnTo>
                      <a:pt x="53" y="516"/>
                    </a:lnTo>
                    <a:lnTo>
                      <a:pt x="55" y="511"/>
                    </a:lnTo>
                    <a:lnTo>
                      <a:pt x="61" y="503"/>
                    </a:lnTo>
                    <a:lnTo>
                      <a:pt x="70" y="492"/>
                    </a:lnTo>
                    <a:lnTo>
                      <a:pt x="80" y="482"/>
                    </a:lnTo>
                    <a:lnTo>
                      <a:pt x="91" y="469"/>
                    </a:lnTo>
                    <a:lnTo>
                      <a:pt x="101" y="458"/>
                    </a:lnTo>
                    <a:lnTo>
                      <a:pt x="116" y="444"/>
                    </a:lnTo>
                    <a:lnTo>
                      <a:pt x="125" y="434"/>
                    </a:lnTo>
                    <a:lnTo>
                      <a:pt x="138" y="422"/>
                    </a:lnTo>
                    <a:lnTo>
                      <a:pt x="153" y="410"/>
                    </a:lnTo>
                    <a:lnTo>
                      <a:pt x="165" y="400"/>
                    </a:lnTo>
                    <a:lnTo>
                      <a:pt x="178" y="390"/>
                    </a:lnTo>
                    <a:lnTo>
                      <a:pt x="199" y="376"/>
                    </a:lnTo>
                    <a:lnTo>
                      <a:pt x="210" y="372"/>
                    </a:lnTo>
                    <a:lnTo>
                      <a:pt x="216" y="368"/>
                    </a:lnTo>
                    <a:lnTo>
                      <a:pt x="205" y="361"/>
                    </a:lnTo>
                    <a:lnTo>
                      <a:pt x="194" y="351"/>
                    </a:lnTo>
                    <a:lnTo>
                      <a:pt x="181" y="340"/>
                    </a:lnTo>
                    <a:lnTo>
                      <a:pt x="170" y="331"/>
                    </a:lnTo>
                    <a:lnTo>
                      <a:pt x="158" y="323"/>
                    </a:lnTo>
                    <a:lnTo>
                      <a:pt x="148" y="315"/>
                    </a:lnTo>
                    <a:lnTo>
                      <a:pt x="139" y="305"/>
                    </a:lnTo>
                    <a:lnTo>
                      <a:pt x="125" y="292"/>
                    </a:lnTo>
                    <a:lnTo>
                      <a:pt x="113" y="280"/>
                    </a:lnTo>
                    <a:lnTo>
                      <a:pt x="99" y="266"/>
                    </a:lnTo>
                    <a:lnTo>
                      <a:pt x="84" y="253"/>
                    </a:lnTo>
                    <a:lnTo>
                      <a:pt x="72" y="244"/>
                    </a:lnTo>
                    <a:lnTo>
                      <a:pt x="57" y="232"/>
                    </a:lnTo>
                    <a:lnTo>
                      <a:pt x="48" y="224"/>
                    </a:lnTo>
                    <a:lnTo>
                      <a:pt x="38" y="211"/>
                    </a:lnTo>
                    <a:lnTo>
                      <a:pt x="31" y="201"/>
                    </a:lnTo>
                    <a:lnTo>
                      <a:pt x="22" y="193"/>
                    </a:lnTo>
                    <a:lnTo>
                      <a:pt x="10" y="183"/>
                    </a:lnTo>
                    <a:lnTo>
                      <a:pt x="0" y="175"/>
                    </a:lnTo>
                    <a:lnTo>
                      <a:pt x="8" y="176"/>
                    </a:lnTo>
                    <a:lnTo>
                      <a:pt x="20" y="179"/>
                    </a:lnTo>
                    <a:lnTo>
                      <a:pt x="32" y="182"/>
                    </a:lnTo>
                    <a:lnTo>
                      <a:pt x="43" y="187"/>
                    </a:lnTo>
                    <a:lnTo>
                      <a:pt x="54" y="195"/>
                    </a:lnTo>
                    <a:lnTo>
                      <a:pt x="69" y="206"/>
                    </a:lnTo>
                    <a:lnTo>
                      <a:pt x="82" y="215"/>
                    </a:lnTo>
                    <a:lnTo>
                      <a:pt x="97" y="224"/>
                    </a:lnTo>
                    <a:lnTo>
                      <a:pt x="110" y="236"/>
                    </a:lnTo>
                    <a:lnTo>
                      <a:pt x="125" y="249"/>
                    </a:lnTo>
                    <a:lnTo>
                      <a:pt x="137" y="259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4" name="Group 14"/>
            <p:cNvGrpSpPr>
              <a:grpSpLocks/>
            </p:cNvGrpSpPr>
            <p:nvPr/>
          </p:nvGrpSpPr>
          <p:grpSpPr bwMode="auto">
            <a:xfrm>
              <a:off x="4653" y="2849"/>
              <a:ext cx="1084" cy="1464"/>
              <a:chOff x="4653" y="2849"/>
              <a:chExt cx="1084" cy="1464"/>
            </a:xfrm>
          </p:grpSpPr>
          <p:grpSp>
            <p:nvGrpSpPr>
              <p:cNvPr id="1039" name="Group 15"/>
              <p:cNvGrpSpPr>
                <a:grpSpLocks/>
              </p:cNvGrpSpPr>
              <p:nvPr/>
            </p:nvGrpSpPr>
            <p:grpSpPr bwMode="auto">
              <a:xfrm>
                <a:off x="5207" y="2849"/>
                <a:ext cx="530" cy="1443"/>
                <a:chOff x="5207" y="2849"/>
                <a:chExt cx="530" cy="1443"/>
              </a:xfrm>
            </p:grpSpPr>
            <p:sp>
              <p:nvSpPr>
                <p:cNvPr id="1048" name="Freeform 16"/>
                <p:cNvSpPr>
                  <a:spLocks/>
                </p:cNvSpPr>
                <p:nvPr/>
              </p:nvSpPr>
              <p:spPr bwMode="auto">
                <a:xfrm>
                  <a:off x="5524" y="3154"/>
                  <a:ext cx="191" cy="1138"/>
                </a:xfrm>
                <a:custGeom>
                  <a:avLst/>
                  <a:gdLst>
                    <a:gd name="T0" fmla="*/ 190 w 191"/>
                    <a:gd name="T1" fmla="*/ 529 h 1138"/>
                    <a:gd name="T2" fmla="*/ 174 w 191"/>
                    <a:gd name="T3" fmla="*/ 760 h 1138"/>
                    <a:gd name="T4" fmla="*/ 158 w 191"/>
                    <a:gd name="T5" fmla="*/ 946 h 1138"/>
                    <a:gd name="T6" fmla="*/ 147 w 191"/>
                    <a:gd name="T7" fmla="*/ 1083 h 1138"/>
                    <a:gd name="T8" fmla="*/ 150 w 191"/>
                    <a:gd name="T9" fmla="*/ 1137 h 1138"/>
                    <a:gd name="T10" fmla="*/ 127 w 191"/>
                    <a:gd name="T11" fmla="*/ 1137 h 1138"/>
                    <a:gd name="T12" fmla="*/ 120 w 191"/>
                    <a:gd name="T13" fmla="*/ 1058 h 1138"/>
                    <a:gd name="T14" fmla="*/ 116 w 191"/>
                    <a:gd name="T15" fmla="*/ 937 h 1138"/>
                    <a:gd name="T16" fmla="*/ 108 w 191"/>
                    <a:gd name="T17" fmla="*/ 824 h 1138"/>
                    <a:gd name="T18" fmla="*/ 104 w 191"/>
                    <a:gd name="T19" fmla="*/ 740 h 1138"/>
                    <a:gd name="T20" fmla="*/ 95 w 191"/>
                    <a:gd name="T21" fmla="*/ 617 h 1138"/>
                    <a:gd name="T22" fmla="*/ 84 w 191"/>
                    <a:gd name="T23" fmla="*/ 510 h 1138"/>
                    <a:gd name="T24" fmla="*/ 75 w 191"/>
                    <a:gd name="T25" fmla="*/ 417 h 1138"/>
                    <a:gd name="T26" fmla="*/ 66 w 191"/>
                    <a:gd name="T27" fmla="*/ 316 h 1138"/>
                    <a:gd name="T28" fmla="*/ 52 w 191"/>
                    <a:gd name="T29" fmla="*/ 217 h 1138"/>
                    <a:gd name="T30" fmla="*/ 36 w 191"/>
                    <a:gd name="T31" fmla="*/ 133 h 1138"/>
                    <a:gd name="T32" fmla="*/ 9 w 191"/>
                    <a:gd name="T33" fmla="*/ 51 h 1138"/>
                    <a:gd name="T34" fmla="*/ 0 w 191"/>
                    <a:gd name="T35" fmla="*/ 19 h 1138"/>
                    <a:gd name="T36" fmla="*/ 11 w 191"/>
                    <a:gd name="T37" fmla="*/ 0 h 1138"/>
                    <a:gd name="T38" fmla="*/ 28 w 191"/>
                    <a:gd name="T39" fmla="*/ 33 h 1138"/>
                    <a:gd name="T40" fmla="*/ 52 w 191"/>
                    <a:gd name="T41" fmla="*/ 109 h 1138"/>
                    <a:gd name="T42" fmla="*/ 70 w 191"/>
                    <a:gd name="T43" fmla="*/ 187 h 1138"/>
                    <a:gd name="T44" fmla="*/ 84 w 191"/>
                    <a:gd name="T45" fmla="*/ 268 h 1138"/>
                    <a:gd name="T46" fmla="*/ 93 w 191"/>
                    <a:gd name="T47" fmla="*/ 372 h 1138"/>
                    <a:gd name="T48" fmla="*/ 102 w 191"/>
                    <a:gd name="T49" fmla="*/ 470 h 1138"/>
                    <a:gd name="T50" fmla="*/ 115 w 191"/>
                    <a:gd name="T51" fmla="*/ 603 h 1138"/>
                    <a:gd name="T52" fmla="*/ 125 w 191"/>
                    <a:gd name="T53" fmla="*/ 712 h 1138"/>
                    <a:gd name="T54" fmla="*/ 129 w 191"/>
                    <a:gd name="T55" fmla="*/ 799 h 1138"/>
                    <a:gd name="T56" fmla="*/ 133 w 191"/>
                    <a:gd name="T57" fmla="*/ 889 h 1138"/>
                    <a:gd name="T58" fmla="*/ 142 w 191"/>
                    <a:gd name="T59" fmla="*/ 982 h 1138"/>
                    <a:gd name="T60" fmla="*/ 154 w 191"/>
                    <a:gd name="T61" fmla="*/ 822 h 1138"/>
                    <a:gd name="T62" fmla="*/ 169 w 191"/>
                    <a:gd name="T63" fmla="*/ 672 h 1138"/>
                    <a:gd name="T64" fmla="*/ 190 w 191"/>
                    <a:gd name="T65" fmla="*/ 529 h 11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91" h="1138">
                      <a:moveTo>
                        <a:pt x="190" y="529"/>
                      </a:moveTo>
                      <a:lnTo>
                        <a:pt x="174" y="760"/>
                      </a:lnTo>
                      <a:lnTo>
                        <a:pt x="158" y="946"/>
                      </a:lnTo>
                      <a:lnTo>
                        <a:pt x="147" y="1083"/>
                      </a:lnTo>
                      <a:lnTo>
                        <a:pt x="150" y="1137"/>
                      </a:lnTo>
                      <a:lnTo>
                        <a:pt x="127" y="1137"/>
                      </a:lnTo>
                      <a:lnTo>
                        <a:pt x="120" y="1058"/>
                      </a:lnTo>
                      <a:lnTo>
                        <a:pt x="116" y="937"/>
                      </a:lnTo>
                      <a:lnTo>
                        <a:pt x="108" y="824"/>
                      </a:lnTo>
                      <a:lnTo>
                        <a:pt x="104" y="740"/>
                      </a:lnTo>
                      <a:lnTo>
                        <a:pt x="95" y="617"/>
                      </a:lnTo>
                      <a:lnTo>
                        <a:pt x="84" y="510"/>
                      </a:lnTo>
                      <a:lnTo>
                        <a:pt x="75" y="417"/>
                      </a:lnTo>
                      <a:lnTo>
                        <a:pt x="66" y="316"/>
                      </a:lnTo>
                      <a:lnTo>
                        <a:pt x="52" y="217"/>
                      </a:lnTo>
                      <a:lnTo>
                        <a:pt x="36" y="133"/>
                      </a:lnTo>
                      <a:lnTo>
                        <a:pt x="9" y="51"/>
                      </a:lnTo>
                      <a:lnTo>
                        <a:pt x="0" y="19"/>
                      </a:lnTo>
                      <a:lnTo>
                        <a:pt x="11" y="0"/>
                      </a:lnTo>
                      <a:lnTo>
                        <a:pt x="28" y="33"/>
                      </a:lnTo>
                      <a:lnTo>
                        <a:pt x="52" y="109"/>
                      </a:lnTo>
                      <a:lnTo>
                        <a:pt x="70" y="187"/>
                      </a:lnTo>
                      <a:lnTo>
                        <a:pt x="84" y="268"/>
                      </a:lnTo>
                      <a:lnTo>
                        <a:pt x="93" y="372"/>
                      </a:lnTo>
                      <a:lnTo>
                        <a:pt x="102" y="470"/>
                      </a:lnTo>
                      <a:lnTo>
                        <a:pt x="115" y="603"/>
                      </a:lnTo>
                      <a:lnTo>
                        <a:pt x="125" y="712"/>
                      </a:lnTo>
                      <a:lnTo>
                        <a:pt x="129" y="799"/>
                      </a:lnTo>
                      <a:lnTo>
                        <a:pt x="133" y="889"/>
                      </a:lnTo>
                      <a:lnTo>
                        <a:pt x="142" y="982"/>
                      </a:lnTo>
                      <a:lnTo>
                        <a:pt x="154" y="822"/>
                      </a:lnTo>
                      <a:lnTo>
                        <a:pt x="169" y="672"/>
                      </a:lnTo>
                      <a:lnTo>
                        <a:pt x="190" y="529"/>
                      </a:lnTo>
                    </a:path>
                  </a:pathLst>
                </a:custGeom>
                <a:solidFill>
                  <a:srgbClr val="3C0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9" name="Freeform 17"/>
                <p:cNvSpPr>
                  <a:spLocks/>
                </p:cNvSpPr>
                <p:nvPr/>
              </p:nvSpPr>
              <p:spPr bwMode="auto">
                <a:xfrm>
                  <a:off x="5207" y="2849"/>
                  <a:ext cx="530" cy="830"/>
                </a:xfrm>
                <a:custGeom>
                  <a:avLst/>
                  <a:gdLst>
                    <a:gd name="T0" fmla="*/ 294 w 530"/>
                    <a:gd name="T1" fmla="*/ 121 h 830"/>
                    <a:gd name="T2" fmla="*/ 228 w 530"/>
                    <a:gd name="T3" fmla="*/ 23 h 830"/>
                    <a:gd name="T4" fmla="*/ 119 w 530"/>
                    <a:gd name="T5" fmla="*/ 2 h 830"/>
                    <a:gd name="T6" fmla="*/ 126 w 530"/>
                    <a:gd name="T7" fmla="*/ 23 h 830"/>
                    <a:gd name="T8" fmla="*/ 209 w 530"/>
                    <a:gd name="T9" fmla="*/ 70 h 830"/>
                    <a:gd name="T10" fmla="*/ 282 w 530"/>
                    <a:gd name="T11" fmla="*/ 239 h 830"/>
                    <a:gd name="T12" fmla="*/ 158 w 530"/>
                    <a:gd name="T13" fmla="*/ 152 h 830"/>
                    <a:gd name="T14" fmla="*/ 71 w 530"/>
                    <a:gd name="T15" fmla="*/ 135 h 830"/>
                    <a:gd name="T16" fmla="*/ 16 w 530"/>
                    <a:gd name="T17" fmla="*/ 185 h 830"/>
                    <a:gd name="T18" fmla="*/ 83 w 530"/>
                    <a:gd name="T19" fmla="*/ 185 h 830"/>
                    <a:gd name="T20" fmla="*/ 235 w 530"/>
                    <a:gd name="T21" fmla="*/ 231 h 830"/>
                    <a:gd name="T22" fmla="*/ 225 w 530"/>
                    <a:gd name="T23" fmla="*/ 262 h 830"/>
                    <a:gd name="T24" fmla="*/ 200 w 530"/>
                    <a:gd name="T25" fmla="*/ 305 h 830"/>
                    <a:gd name="T26" fmla="*/ 273 w 530"/>
                    <a:gd name="T27" fmla="*/ 304 h 830"/>
                    <a:gd name="T28" fmla="*/ 149 w 530"/>
                    <a:gd name="T29" fmla="*/ 345 h 830"/>
                    <a:gd name="T30" fmla="*/ 82 w 530"/>
                    <a:gd name="T31" fmla="*/ 417 h 830"/>
                    <a:gd name="T32" fmla="*/ 15 w 530"/>
                    <a:gd name="T33" fmla="*/ 581 h 830"/>
                    <a:gd name="T34" fmla="*/ 157 w 530"/>
                    <a:gd name="T35" fmla="*/ 413 h 830"/>
                    <a:gd name="T36" fmla="*/ 256 w 530"/>
                    <a:gd name="T37" fmla="*/ 346 h 830"/>
                    <a:gd name="T38" fmla="*/ 205 w 530"/>
                    <a:gd name="T39" fmla="*/ 481 h 830"/>
                    <a:gd name="T40" fmla="*/ 166 w 530"/>
                    <a:gd name="T41" fmla="*/ 604 h 830"/>
                    <a:gd name="T42" fmla="*/ 155 w 530"/>
                    <a:gd name="T43" fmla="*/ 728 h 830"/>
                    <a:gd name="T44" fmla="*/ 213 w 530"/>
                    <a:gd name="T45" fmla="*/ 541 h 830"/>
                    <a:gd name="T46" fmla="*/ 268 w 530"/>
                    <a:gd name="T47" fmla="*/ 422 h 830"/>
                    <a:gd name="T48" fmla="*/ 272 w 530"/>
                    <a:gd name="T49" fmla="*/ 383 h 830"/>
                    <a:gd name="T50" fmla="*/ 255 w 530"/>
                    <a:gd name="T51" fmla="*/ 577 h 830"/>
                    <a:gd name="T52" fmla="*/ 300 w 530"/>
                    <a:gd name="T53" fmla="*/ 784 h 830"/>
                    <a:gd name="T54" fmla="*/ 277 w 530"/>
                    <a:gd name="T55" fmla="*/ 559 h 830"/>
                    <a:gd name="T56" fmla="*/ 275 w 530"/>
                    <a:gd name="T57" fmla="*/ 398 h 830"/>
                    <a:gd name="T58" fmla="*/ 319 w 530"/>
                    <a:gd name="T59" fmla="*/ 338 h 830"/>
                    <a:gd name="T60" fmla="*/ 407 w 530"/>
                    <a:gd name="T61" fmla="*/ 532 h 830"/>
                    <a:gd name="T62" fmla="*/ 483 w 530"/>
                    <a:gd name="T63" fmla="*/ 734 h 830"/>
                    <a:gd name="T64" fmla="*/ 418 w 530"/>
                    <a:gd name="T65" fmla="*/ 521 h 830"/>
                    <a:gd name="T66" fmla="*/ 347 w 530"/>
                    <a:gd name="T67" fmla="*/ 339 h 830"/>
                    <a:gd name="T68" fmla="*/ 355 w 530"/>
                    <a:gd name="T69" fmla="*/ 217 h 830"/>
                    <a:gd name="T70" fmla="*/ 420 w 530"/>
                    <a:gd name="T71" fmla="*/ 233 h 830"/>
                    <a:gd name="T72" fmla="*/ 519 w 530"/>
                    <a:gd name="T73" fmla="*/ 223 h 830"/>
                    <a:gd name="T74" fmla="*/ 468 w 530"/>
                    <a:gd name="T75" fmla="*/ 219 h 830"/>
                    <a:gd name="T76" fmla="*/ 354 w 530"/>
                    <a:gd name="T77" fmla="*/ 257 h 830"/>
                    <a:gd name="T78" fmla="*/ 419 w 530"/>
                    <a:gd name="T79" fmla="*/ 195 h 830"/>
                    <a:gd name="T80" fmla="*/ 528 w 530"/>
                    <a:gd name="T81" fmla="*/ 181 h 830"/>
                    <a:gd name="T82" fmla="*/ 496 w 530"/>
                    <a:gd name="T83" fmla="*/ 157 h 830"/>
                    <a:gd name="T84" fmla="*/ 353 w 530"/>
                    <a:gd name="T85" fmla="*/ 247 h 830"/>
                    <a:gd name="T86" fmla="*/ 373 w 530"/>
                    <a:gd name="T87" fmla="*/ 178 h 830"/>
                    <a:gd name="T88" fmla="*/ 490 w 530"/>
                    <a:gd name="T89" fmla="*/ 110 h 830"/>
                    <a:gd name="T90" fmla="*/ 407 w 530"/>
                    <a:gd name="T91" fmla="*/ 147 h 830"/>
                    <a:gd name="T92" fmla="*/ 319 w 530"/>
                    <a:gd name="T93" fmla="*/ 195 h 8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530" h="830">
                      <a:moveTo>
                        <a:pt x="319" y="195"/>
                      </a:moveTo>
                      <a:lnTo>
                        <a:pt x="309" y="157"/>
                      </a:lnTo>
                      <a:lnTo>
                        <a:pt x="294" y="121"/>
                      </a:lnTo>
                      <a:lnTo>
                        <a:pt x="275" y="80"/>
                      </a:lnTo>
                      <a:lnTo>
                        <a:pt x="253" y="49"/>
                      </a:lnTo>
                      <a:lnTo>
                        <a:pt x="228" y="23"/>
                      </a:lnTo>
                      <a:lnTo>
                        <a:pt x="194" y="9"/>
                      </a:lnTo>
                      <a:lnTo>
                        <a:pt x="149" y="1"/>
                      </a:lnTo>
                      <a:lnTo>
                        <a:pt x="119" y="2"/>
                      </a:lnTo>
                      <a:lnTo>
                        <a:pt x="85" y="0"/>
                      </a:lnTo>
                      <a:lnTo>
                        <a:pt x="107" y="20"/>
                      </a:lnTo>
                      <a:lnTo>
                        <a:pt x="126" y="23"/>
                      </a:lnTo>
                      <a:lnTo>
                        <a:pt x="151" y="34"/>
                      </a:lnTo>
                      <a:lnTo>
                        <a:pt x="174" y="45"/>
                      </a:lnTo>
                      <a:lnTo>
                        <a:pt x="209" y="70"/>
                      </a:lnTo>
                      <a:lnTo>
                        <a:pt x="237" y="104"/>
                      </a:lnTo>
                      <a:lnTo>
                        <a:pt x="255" y="147"/>
                      </a:lnTo>
                      <a:lnTo>
                        <a:pt x="282" y="239"/>
                      </a:lnTo>
                      <a:lnTo>
                        <a:pt x="209" y="178"/>
                      </a:lnTo>
                      <a:lnTo>
                        <a:pt x="185" y="163"/>
                      </a:lnTo>
                      <a:lnTo>
                        <a:pt x="158" y="152"/>
                      </a:lnTo>
                      <a:lnTo>
                        <a:pt x="133" y="148"/>
                      </a:lnTo>
                      <a:lnTo>
                        <a:pt x="118" y="143"/>
                      </a:lnTo>
                      <a:lnTo>
                        <a:pt x="71" y="135"/>
                      </a:lnTo>
                      <a:lnTo>
                        <a:pt x="0" y="129"/>
                      </a:lnTo>
                      <a:lnTo>
                        <a:pt x="0" y="185"/>
                      </a:lnTo>
                      <a:lnTo>
                        <a:pt x="16" y="185"/>
                      </a:lnTo>
                      <a:lnTo>
                        <a:pt x="38" y="187"/>
                      </a:lnTo>
                      <a:lnTo>
                        <a:pt x="64" y="184"/>
                      </a:lnTo>
                      <a:lnTo>
                        <a:pt x="83" y="185"/>
                      </a:lnTo>
                      <a:lnTo>
                        <a:pt x="136" y="191"/>
                      </a:lnTo>
                      <a:lnTo>
                        <a:pt x="157" y="198"/>
                      </a:lnTo>
                      <a:lnTo>
                        <a:pt x="235" y="231"/>
                      </a:lnTo>
                      <a:lnTo>
                        <a:pt x="275" y="257"/>
                      </a:lnTo>
                      <a:lnTo>
                        <a:pt x="246" y="261"/>
                      </a:lnTo>
                      <a:lnTo>
                        <a:pt x="225" y="262"/>
                      </a:lnTo>
                      <a:lnTo>
                        <a:pt x="194" y="288"/>
                      </a:lnTo>
                      <a:lnTo>
                        <a:pt x="179" y="328"/>
                      </a:lnTo>
                      <a:lnTo>
                        <a:pt x="200" y="305"/>
                      </a:lnTo>
                      <a:lnTo>
                        <a:pt x="260" y="278"/>
                      </a:lnTo>
                      <a:lnTo>
                        <a:pt x="297" y="290"/>
                      </a:lnTo>
                      <a:lnTo>
                        <a:pt x="273" y="304"/>
                      </a:lnTo>
                      <a:lnTo>
                        <a:pt x="244" y="305"/>
                      </a:lnTo>
                      <a:lnTo>
                        <a:pt x="171" y="337"/>
                      </a:lnTo>
                      <a:lnTo>
                        <a:pt x="149" y="345"/>
                      </a:lnTo>
                      <a:lnTo>
                        <a:pt x="125" y="356"/>
                      </a:lnTo>
                      <a:lnTo>
                        <a:pt x="104" y="374"/>
                      </a:lnTo>
                      <a:lnTo>
                        <a:pt x="82" y="417"/>
                      </a:lnTo>
                      <a:lnTo>
                        <a:pt x="69" y="449"/>
                      </a:lnTo>
                      <a:lnTo>
                        <a:pt x="29" y="553"/>
                      </a:lnTo>
                      <a:lnTo>
                        <a:pt x="15" y="581"/>
                      </a:lnTo>
                      <a:lnTo>
                        <a:pt x="79" y="502"/>
                      </a:lnTo>
                      <a:lnTo>
                        <a:pt x="109" y="473"/>
                      </a:lnTo>
                      <a:lnTo>
                        <a:pt x="157" y="413"/>
                      </a:lnTo>
                      <a:lnTo>
                        <a:pt x="180" y="390"/>
                      </a:lnTo>
                      <a:lnTo>
                        <a:pt x="200" y="374"/>
                      </a:lnTo>
                      <a:lnTo>
                        <a:pt x="256" y="346"/>
                      </a:lnTo>
                      <a:lnTo>
                        <a:pt x="287" y="323"/>
                      </a:lnTo>
                      <a:lnTo>
                        <a:pt x="263" y="348"/>
                      </a:lnTo>
                      <a:lnTo>
                        <a:pt x="205" y="481"/>
                      </a:lnTo>
                      <a:lnTo>
                        <a:pt x="182" y="539"/>
                      </a:lnTo>
                      <a:lnTo>
                        <a:pt x="172" y="572"/>
                      </a:lnTo>
                      <a:lnTo>
                        <a:pt x="166" y="604"/>
                      </a:lnTo>
                      <a:lnTo>
                        <a:pt x="162" y="641"/>
                      </a:lnTo>
                      <a:lnTo>
                        <a:pt x="161" y="670"/>
                      </a:lnTo>
                      <a:lnTo>
                        <a:pt x="155" y="728"/>
                      </a:lnTo>
                      <a:lnTo>
                        <a:pt x="182" y="670"/>
                      </a:lnTo>
                      <a:lnTo>
                        <a:pt x="200" y="590"/>
                      </a:lnTo>
                      <a:lnTo>
                        <a:pt x="213" y="541"/>
                      </a:lnTo>
                      <a:lnTo>
                        <a:pt x="225" y="510"/>
                      </a:lnTo>
                      <a:lnTo>
                        <a:pt x="255" y="451"/>
                      </a:lnTo>
                      <a:lnTo>
                        <a:pt x="268" y="422"/>
                      </a:lnTo>
                      <a:lnTo>
                        <a:pt x="278" y="386"/>
                      </a:lnTo>
                      <a:lnTo>
                        <a:pt x="297" y="336"/>
                      </a:lnTo>
                      <a:lnTo>
                        <a:pt x="272" y="383"/>
                      </a:lnTo>
                      <a:lnTo>
                        <a:pt x="258" y="435"/>
                      </a:lnTo>
                      <a:lnTo>
                        <a:pt x="253" y="539"/>
                      </a:lnTo>
                      <a:lnTo>
                        <a:pt x="255" y="577"/>
                      </a:lnTo>
                      <a:lnTo>
                        <a:pt x="261" y="646"/>
                      </a:lnTo>
                      <a:lnTo>
                        <a:pt x="267" y="673"/>
                      </a:lnTo>
                      <a:lnTo>
                        <a:pt x="300" y="784"/>
                      </a:lnTo>
                      <a:lnTo>
                        <a:pt x="305" y="829"/>
                      </a:lnTo>
                      <a:lnTo>
                        <a:pt x="296" y="676"/>
                      </a:lnTo>
                      <a:lnTo>
                        <a:pt x="277" y="559"/>
                      </a:lnTo>
                      <a:lnTo>
                        <a:pt x="274" y="519"/>
                      </a:lnTo>
                      <a:lnTo>
                        <a:pt x="272" y="426"/>
                      </a:lnTo>
                      <a:lnTo>
                        <a:pt x="275" y="398"/>
                      </a:lnTo>
                      <a:lnTo>
                        <a:pt x="288" y="351"/>
                      </a:lnTo>
                      <a:lnTo>
                        <a:pt x="300" y="320"/>
                      </a:lnTo>
                      <a:lnTo>
                        <a:pt x="319" y="338"/>
                      </a:lnTo>
                      <a:lnTo>
                        <a:pt x="349" y="379"/>
                      </a:lnTo>
                      <a:lnTo>
                        <a:pt x="384" y="463"/>
                      </a:lnTo>
                      <a:lnTo>
                        <a:pt x="407" y="532"/>
                      </a:lnTo>
                      <a:lnTo>
                        <a:pt x="426" y="594"/>
                      </a:lnTo>
                      <a:lnTo>
                        <a:pt x="460" y="686"/>
                      </a:lnTo>
                      <a:lnTo>
                        <a:pt x="483" y="734"/>
                      </a:lnTo>
                      <a:lnTo>
                        <a:pt x="502" y="765"/>
                      </a:lnTo>
                      <a:lnTo>
                        <a:pt x="494" y="720"/>
                      </a:lnTo>
                      <a:lnTo>
                        <a:pt x="418" y="521"/>
                      </a:lnTo>
                      <a:lnTo>
                        <a:pt x="371" y="415"/>
                      </a:lnTo>
                      <a:lnTo>
                        <a:pt x="357" y="375"/>
                      </a:lnTo>
                      <a:lnTo>
                        <a:pt x="347" y="339"/>
                      </a:lnTo>
                      <a:lnTo>
                        <a:pt x="312" y="268"/>
                      </a:lnTo>
                      <a:lnTo>
                        <a:pt x="318" y="236"/>
                      </a:lnTo>
                      <a:lnTo>
                        <a:pt x="355" y="217"/>
                      </a:lnTo>
                      <a:lnTo>
                        <a:pt x="373" y="224"/>
                      </a:lnTo>
                      <a:lnTo>
                        <a:pt x="396" y="226"/>
                      </a:lnTo>
                      <a:lnTo>
                        <a:pt x="420" y="233"/>
                      </a:lnTo>
                      <a:lnTo>
                        <a:pt x="517" y="244"/>
                      </a:lnTo>
                      <a:lnTo>
                        <a:pt x="511" y="243"/>
                      </a:lnTo>
                      <a:lnTo>
                        <a:pt x="519" y="223"/>
                      </a:lnTo>
                      <a:lnTo>
                        <a:pt x="523" y="223"/>
                      </a:lnTo>
                      <a:lnTo>
                        <a:pt x="498" y="219"/>
                      </a:lnTo>
                      <a:lnTo>
                        <a:pt x="468" y="219"/>
                      </a:lnTo>
                      <a:lnTo>
                        <a:pt x="430" y="227"/>
                      </a:lnTo>
                      <a:lnTo>
                        <a:pt x="389" y="241"/>
                      </a:lnTo>
                      <a:lnTo>
                        <a:pt x="354" y="257"/>
                      </a:lnTo>
                      <a:lnTo>
                        <a:pt x="326" y="267"/>
                      </a:lnTo>
                      <a:lnTo>
                        <a:pt x="364" y="230"/>
                      </a:lnTo>
                      <a:lnTo>
                        <a:pt x="419" y="195"/>
                      </a:lnTo>
                      <a:lnTo>
                        <a:pt x="477" y="180"/>
                      </a:lnTo>
                      <a:lnTo>
                        <a:pt x="503" y="179"/>
                      </a:lnTo>
                      <a:lnTo>
                        <a:pt x="528" y="181"/>
                      </a:lnTo>
                      <a:lnTo>
                        <a:pt x="518" y="181"/>
                      </a:lnTo>
                      <a:lnTo>
                        <a:pt x="529" y="153"/>
                      </a:lnTo>
                      <a:lnTo>
                        <a:pt x="496" y="157"/>
                      </a:lnTo>
                      <a:lnTo>
                        <a:pt x="458" y="174"/>
                      </a:lnTo>
                      <a:lnTo>
                        <a:pt x="417" y="198"/>
                      </a:lnTo>
                      <a:lnTo>
                        <a:pt x="353" y="247"/>
                      </a:lnTo>
                      <a:lnTo>
                        <a:pt x="324" y="266"/>
                      </a:lnTo>
                      <a:lnTo>
                        <a:pt x="340" y="204"/>
                      </a:lnTo>
                      <a:lnTo>
                        <a:pt x="373" y="178"/>
                      </a:lnTo>
                      <a:lnTo>
                        <a:pt x="411" y="152"/>
                      </a:lnTo>
                      <a:lnTo>
                        <a:pt x="464" y="121"/>
                      </a:lnTo>
                      <a:lnTo>
                        <a:pt x="490" y="110"/>
                      </a:lnTo>
                      <a:lnTo>
                        <a:pt x="458" y="102"/>
                      </a:lnTo>
                      <a:lnTo>
                        <a:pt x="433" y="121"/>
                      </a:lnTo>
                      <a:lnTo>
                        <a:pt x="407" y="147"/>
                      </a:lnTo>
                      <a:lnTo>
                        <a:pt x="386" y="166"/>
                      </a:lnTo>
                      <a:lnTo>
                        <a:pt x="352" y="206"/>
                      </a:lnTo>
                      <a:lnTo>
                        <a:pt x="319" y="195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1040" name="Group 18"/>
              <p:cNvGrpSpPr>
                <a:grpSpLocks/>
              </p:cNvGrpSpPr>
              <p:nvPr/>
            </p:nvGrpSpPr>
            <p:grpSpPr bwMode="auto">
              <a:xfrm>
                <a:off x="4653" y="3240"/>
                <a:ext cx="991" cy="1073"/>
                <a:chOff x="4653" y="3240"/>
                <a:chExt cx="991" cy="1073"/>
              </a:xfrm>
            </p:grpSpPr>
            <p:sp>
              <p:nvSpPr>
                <p:cNvPr id="1041" name="Freeform 19"/>
                <p:cNvSpPr>
                  <a:spLocks/>
                </p:cNvSpPr>
                <p:nvPr/>
              </p:nvSpPr>
              <p:spPr bwMode="auto">
                <a:xfrm>
                  <a:off x="5033" y="3428"/>
                  <a:ext cx="273" cy="885"/>
                </a:xfrm>
                <a:custGeom>
                  <a:avLst/>
                  <a:gdLst>
                    <a:gd name="T0" fmla="*/ 272 w 273"/>
                    <a:gd name="T1" fmla="*/ 411 h 885"/>
                    <a:gd name="T2" fmla="*/ 249 w 273"/>
                    <a:gd name="T3" fmla="*/ 591 h 885"/>
                    <a:gd name="T4" fmla="*/ 226 w 273"/>
                    <a:gd name="T5" fmla="*/ 735 h 885"/>
                    <a:gd name="T6" fmla="*/ 211 w 273"/>
                    <a:gd name="T7" fmla="*/ 842 h 885"/>
                    <a:gd name="T8" fmla="*/ 215 w 273"/>
                    <a:gd name="T9" fmla="*/ 884 h 885"/>
                    <a:gd name="T10" fmla="*/ 182 w 273"/>
                    <a:gd name="T11" fmla="*/ 884 h 885"/>
                    <a:gd name="T12" fmla="*/ 171 w 273"/>
                    <a:gd name="T13" fmla="*/ 822 h 885"/>
                    <a:gd name="T14" fmla="*/ 167 w 273"/>
                    <a:gd name="T15" fmla="*/ 729 h 885"/>
                    <a:gd name="T16" fmla="*/ 154 w 273"/>
                    <a:gd name="T17" fmla="*/ 641 h 885"/>
                    <a:gd name="T18" fmla="*/ 148 w 273"/>
                    <a:gd name="T19" fmla="*/ 575 h 885"/>
                    <a:gd name="T20" fmla="*/ 136 w 273"/>
                    <a:gd name="T21" fmla="*/ 479 h 885"/>
                    <a:gd name="T22" fmla="*/ 120 w 273"/>
                    <a:gd name="T23" fmla="*/ 397 h 885"/>
                    <a:gd name="T24" fmla="*/ 108 w 273"/>
                    <a:gd name="T25" fmla="*/ 324 h 885"/>
                    <a:gd name="T26" fmla="*/ 95 w 273"/>
                    <a:gd name="T27" fmla="*/ 246 h 885"/>
                    <a:gd name="T28" fmla="*/ 74 w 273"/>
                    <a:gd name="T29" fmla="*/ 168 h 885"/>
                    <a:gd name="T30" fmla="*/ 51 w 273"/>
                    <a:gd name="T31" fmla="*/ 103 h 885"/>
                    <a:gd name="T32" fmla="*/ 13 w 273"/>
                    <a:gd name="T33" fmla="*/ 39 h 885"/>
                    <a:gd name="T34" fmla="*/ 0 w 273"/>
                    <a:gd name="T35" fmla="*/ 15 h 885"/>
                    <a:gd name="T36" fmla="*/ 16 w 273"/>
                    <a:gd name="T37" fmla="*/ 0 h 885"/>
                    <a:gd name="T38" fmla="*/ 41 w 273"/>
                    <a:gd name="T39" fmla="*/ 26 h 885"/>
                    <a:gd name="T40" fmla="*/ 74 w 273"/>
                    <a:gd name="T41" fmla="*/ 85 h 885"/>
                    <a:gd name="T42" fmla="*/ 100 w 273"/>
                    <a:gd name="T43" fmla="*/ 145 h 885"/>
                    <a:gd name="T44" fmla="*/ 120 w 273"/>
                    <a:gd name="T45" fmla="*/ 208 h 885"/>
                    <a:gd name="T46" fmla="*/ 133 w 273"/>
                    <a:gd name="T47" fmla="*/ 289 h 885"/>
                    <a:gd name="T48" fmla="*/ 146 w 273"/>
                    <a:gd name="T49" fmla="*/ 365 h 885"/>
                    <a:gd name="T50" fmla="*/ 164 w 273"/>
                    <a:gd name="T51" fmla="*/ 468 h 885"/>
                    <a:gd name="T52" fmla="*/ 179 w 273"/>
                    <a:gd name="T53" fmla="*/ 553 h 885"/>
                    <a:gd name="T54" fmla="*/ 185 w 273"/>
                    <a:gd name="T55" fmla="*/ 621 h 885"/>
                    <a:gd name="T56" fmla="*/ 190 w 273"/>
                    <a:gd name="T57" fmla="*/ 691 h 885"/>
                    <a:gd name="T58" fmla="*/ 203 w 273"/>
                    <a:gd name="T59" fmla="*/ 763 h 885"/>
                    <a:gd name="T60" fmla="*/ 221 w 273"/>
                    <a:gd name="T61" fmla="*/ 639 h 885"/>
                    <a:gd name="T62" fmla="*/ 242 w 273"/>
                    <a:gd name="T63" fmla="*/ 523 h 885"/>
                    <a:gd name="T64" fmla="*/ 272 w 273"/>
                    <a:gd name="T65" fmla="*/ 411 h 8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73" h="885">
                      <a:moveTo>
                        <a:pt x="272" y="411"/>
                      </a:moveTo>
                      <a:lnTo>
                        <a:pt x="249" y="591"/>
                      </a:lnTo>
                      <a:lnTo>
                        <a:pt x="226" y="735"/>
                      </a:lnTo>
                      <a:lnTo>
                        <a:pt x="211" y="842"/>
                      </a:lnTo>
                      <a:lnTo>
                        <a:pt x="215" y="884"/>
                      </a:lnTo>
                      <a:lnTo>
                        <a:pt x="182" y="884"/>
                      </a:lnTo>
                      <a:lnTo>
                        <a:pt x="171" y="822"/>
                      </a:lnTo>
                      <a:lnTo>
                        <a:pt x="167" y="729"/>
                      </a:lnTo>
                      <a:lnTo>
                        <a:pt x="154" y="641"/>
                      </a:lnTo>
                      <a:lnTo>
                        <a:pt x="148" y="575"/>
                      </a:lnTo>
                      <a:lnTo>
                        <a:pt x="136" y="479"/>
                      </a:lnTo>
                      <a:lnTo>
                        <a:pt x="120" y="397"/>
                      </a:lnTo>
                      <a:lnTo>
                        <a:pt x="108" y="324"/>
                      </a:lnTo>
                      <a:lnTo>
                        <a:pt x="95" y="246"/>
                      </a:lnTo>
                      <a:lnTo>
                        <a:pt x="74" y="168"/>
                      </a:lnTo>
                      <a:lnTo>
                        <a:pt x="51" y="103"/>
                      </a:lnTo>
                      <a:lnTo>
                        <a:pt x="13" y="39"/>
                      </a:lnTo>
                      <a:lnTo>
                        <a:pt x="0" y="15"/>
                      </a:lnTo>
                      <a:lnTo>
                        <a:pt x="16" y="0"/>
                      </a:lnTo>
                      <a:lnTo>
                        <a:pt x="41" y="26"/>
                      </a:lnTo>
                      <a:lnTo>
                        <a:pt x="74" y="85"/>
                      </a:lnTo>
                      <a:lnTo>
                        <a:pt x="100" y="145"/>
                      </a:lnTo>
                      <a:lnTo>
                        <a:pt x="120" y="208"/>
                      </a:lnTo>
                      <a:lnTo>
                        <a:pt x="133" y="289"/>
                      </a:lnTo>
                      <a:lnTo>
                        <a:pt x="146" y="365"/>
                      </a:lnTo>
                      <a:lnTo>
                        <a:pt x="164" y="468"/>
                      </a:lnTo>
                      <a:lnTo>
                        <a:pt x="179" y="553"/>
                      </a:lnTo>
                      <a:lnTo>
                        <a:pt x="185" y="621"/>
                      </a:lnTo>
                      <a:lnTo>
                        <a:pt x="190" y="691"/>
                      </a:lnTo>
                      <a:lnTo>
                        <a:pt x="203" y="763"/>
                      </a:lnTo>
                      <a:lnTo>
                        <a:pt x="221" y="639"/>
                      </a:lnTo>
                      <a:lnTo>
                        <a:pt x="242" y="523"/>
                      </a:lnTo>
                      <a:lnTo>
                        <a:pt x="272" y="411"/>
                      </a:lnTo>
                    </a:path>
                  </a:pathLst>
                </a:custGeom>
                <a:solidFill>
                  <a:srgbClr val="3C0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2" name="Freeform 20"/>
                <p:cNvSpPr>
                  <a:spLocks/>
                </p:cNvSpPr>
                <p:nvPr/>
              </p:nvSpPr>
              <p:spPr bwMode="auto">
                <a:xfrm>
                  <a:off x="5116" y="3571"/>
                  <a:ext cx="488" cy="637"/>
                </a:xfrm>
                <a:custGeom>
                  <a:avLst/>
                  <a:gdLst>
                    <a:gd name="T0" fmla="*/ 129 w 488"/>
                    <a:gd name="T1" fmla="*/ 104 h 637"/>
                    <a:gd name="T2" fmla="*/ 145 w 488"/>
                    <a:gd name="T3" fmla="*/ 80 h 637"/>
                    <a:gd name="T4" fmla="*/ 138 w 488"/>
                    <a:gd name="T5" fmla="*/ 9 h 637"/>
                    <a:gd name="T6" fmla="*/ 138 w 488"/>
                    <a:gd name="T7" fmla="*/ 9 h 637"/>
                    <a:gd name="T8" fmla="*/ 138 w 488"/>
                    <a:gd name="T9" fmla="*/ 9 h 637"/>
                    <a:gd name="T10" fmla="*/ 138 w 488"/>
                    <a:gd name="T11" fmla="*/ 9 h 637"/>
                    <a:gd name="T12" fmla="*/ 138 w 488"/>
                    <a:gd name="T13" fmla="*/ 9 h 637"/>
                    <a:gd name="T14" fmla="*/ 150 w 488"/>
                    <a:gd name="T15" fmla="*/ 4 h 637"/>
                    <a:gd name="T16" fmla="*/ 177 w 488"/>
                    <a:gd name="T17" fmla="*/ 118 h 637"/>
                    <a:gd name="T18" fmla="*/ 202 w 488"/>
                    <a:gd name="T19" fmla="*/ 71 h 637"/>
                    <a:gd name="T20" fmla="*/ 217 w 488"/>
                    <a:gd name="T21" fmla="*/ 9 h 637"/>
                    <a:gd name="T22" fmla="*/ 224 w 488"/>
                    <a:gd name="T23" fmla="*/ 9 h 637"/>
                    <a:gd name="T24" fmla="*/ 221 w 488"/>
                    <a:gd name="T25" fmla="*/ 9 h 637"/>
                    <a:gd name="T26" fmla="*/ 224 w 488"/>
                    <a:gd name="T27" fmla="*/ 9 h 637"/>
                    <a:gd name="T28" fmla="*/ 220 w 488"/>
                    <a:gd name="T29" fmla="*/ 9 h 637"/>
                    <a:gd name="T30" fmla="*/ 221 w 488"/>
                    <a:gd name="T31" fmla="*/ 9 h 637"/>
                    <a:gd name="T32" fmla="*/ 226 w 488"/>
                    <a:gd name="T33" fmla="*/ 84 h 637"/>
                    <a:gd name="T34" fmla="*/ 238 w 488"/>
                    <a:gd name="T35" fmla="*/ 158 h 637"/>
                    <a:gd name="T36" fmla="*/ 297 w 488"/>
                    <a:gd name="T37" fmla="*/ 142 h 637"/>
                    <a:gd name="T38" fmla="*/ 376 w 488"/>
                    <a:gd name="T39" fmla="*/ 146 h 637"/>
                    <a:gd name="T40" fmla="*/ 439 w 488"/>
                    <a:gd name="T41" fmla="*/ 187 h 637"/>
                    <a:gd name="T42" fmla="*/ 487 w 488"/>
                    <a:gd name="T43" fmla="*/ 277 h 637"/>
                    <a:gd name="T44" fmla="*/ 429 w 488"/>
                    <a:gd name="T45" fmla="*/ 263 h 637"/>
                    <a:gd name="T46" fmla="*/ 366 w 488"/>
                    <a:gd name="T47" fmla="*/ 234 h 637"/>
                    <a:gd name="T48" fmla="*/ 284 w 488"/>
                    <a:gd name="T49" fmla="*/ 216 h 637"/>
                    <a:gd name="T50" fmla="*/ 230 w 488"/>
                    <a:gd name="T51" fmla="*/ 224 h 637"/>
                    <a:gd name="T52" fmla="*/ 262 w 488"/>
                    <a:gd name="T53" fmla="*/ 268 h 637"/>
                    <a:gd name="T54" fmla="*/ 330 w 488"/>
                    <a:gd name="T55" fmla="*/ 294 h 637"/>
                    <a:gd name="T56" fmla="*/ 401 w 488"/>
                    <a:gd name="T57" fmla="*/ 313 h 637"/>
                    <a:gd name="T58" fmla="*/ 453 w 488"/>
                    <a:gd name="T59" fmla="*/ 378 h 637"/>
                    <a:gd name="T60" fmla="*/ 479 w 488"/>
                    <a:gd name="T61" fmla="*/ 468 h 637"/>
                    <a:gd name="T62" fmla="*/ 415 w 488"/>
                    <a:gd name="T63" fmla="*/ 412 h 637"/>
                    <a:gd name="T64" fmla="*/ 350 w 488"/>
                    <a:gd name="T65" fmla="*/ 355 h 637"/>
                    <a:gd name="T66" fmla="*/ 286 w 488"/>
                    <a:gd name="T67" fmla="*/ 308 h 637"/>
                    <a:gd name="T68" fmla="*/ 239 w 488"/>
                    <a:gd name="T69" fmla="*/ 285 h 637"/>
                    <a:gd name="T70" fmla="*/ 209 w 488"/>
                    <a:gd name="T71" fmla="*/ 330 h 637"/>
                    <a:gd name="T72" fmla="*/ 247 w 488"/>
                    <a:gd name="T73" fmla="*/ 437 h 637"/>
                    <a:gd name="T74" fmla="*/ 283 w 488"/>
                    <a:gd name="T75" fmla="*/ 557 h 637"/>
                    <a:gd name="T76" fmla="*/ 245 w 488"/>
                    <a:gd name="T77" fmla="*/ 585 h 637"/>
                    <a:gd name="T78" fmla="*/ 205 w 488"/>
                    <a:gd name="T79" fmla="*/ 422 h 637"/>
                    <a:gd name="T80" fmla="*/ 167 w 488"/>
                    <a:gd name="T81" fmla="*/ 320 h 637"/>
                    <a:gd name="T82" fmla="*/ 158 w 488"/>
                    <a:gd name="T83" fmla="*/ 351 h 637"/>
                    <a:gd name="T84" fmla="*/ 160 w 488"/>
                    <a:gd name="T85" fmla="*/ 333 h 637"/>
                    <a:gd name="T86" fmla="*/ 150 w 488"/>
                    <a:gd name="T87" fmla="*/ 368 h 637"/>
                    <a:gd name="T88" fmla="*/ 109 w 488"/>
                    <a:gd name="T89" fmla="*/ 459 h 637"/>
                    <a:gd name="T90" fmla="*/ 70 w 488"/>
                    <a:gd name="T91" fmla="*/ 575 h 637"/>
                    <a:gd name="T92" fmla="*/ 61 w 488"/>
                    <a:gd name="T93" fmla="*/ 543 h 637"/>
                    <a:gd name="T94" fmla="*/ 83 w 488"/>
                    <a:gd name="T95" fmla="*/ 444 h 637"/>
                    <a:gd name="T96" fmla="*/ 128 w 488"/>
                    <a:gd name="T97" fmla="*/ 337 h 637"/>
                    <a:gd name="T98" fmla="*/ 176 w 488"/>
                    <a:gd name="T99" fmla="*/ 255 h 637"/>
                    <a:gd name="T100" fmla="*/ 139 w 488"/>
                    <a:gd name="T101" fmla="*/ 249 h 637"/>
                    <a:gd name="T102" fmla="*/ 86 w 488"/>
                    <a:gd name="T103" fmla="*/ 338 h 637"/>
                    <a:gd name="T104" fmla="*/ 40 w 488"/>
                    <a:gd name="T105" fmla="*/ 433 h 637"/>
                    <a:gd name="T106" fmla="*/ 6 w 488"/>
                    <a:gd name="T107" fmla="*/ 496 h 637"/>
                    <a:gd name="T108" fmla="*/ 28 w 488"/>
                    <a:gd name="T109" fmla="*/ 408 h 637"/>
                    <a:gd name="T110" fmla="*/ 81 w 488"/>
                    <a:gd name="T111" fmla="*/ 320 h 637"/>
                    <a:gd name="T112" fmla="*/ 150 w 488"/>
                    <a:gd name="T113" fmla="*/ 233 h 637"/>
                    <a:gd name="T114" fmla="*/ 134 w 488"/>
                    <a:gd name="T115" fmla="*/ 177 h 637"/>
                    <a:gd name="T116" fmla="*/ 81 w 488"/>
                    <a:gd name="T117" fmla="*/ 106 h 637"/>
                    <a:gd name="T118" fmla="*/ 25 w 488"/>
                    <a:gd name="T119" fmla="*/ 22 h 637"/>
                    <a:gd name="T120" fmla="*/ 31 w 488"/>
                    <a:gd name="T121" fmla="*/ 9 h 637"/>
                    <a:gd name="T122" fmla="*/ 58 w 488"/>
                    <a:gd name="T123" fmla="*/ 9 h 637"/>
                    <a:gd name="T124" fmla="*/ 67 w 488"/>
                    <a:gd name="T125" fmla="*/ 19 h 63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88" h="637">
                      <a:moveTo>
                        <a:pt x="92" y="56"/>
                      </a:moveTo>
                      <a:lnTo>
                        <a:pt x="101" y="70"/>
                      </a:lnTo>
                      <a:lnTo>
                        <a:pt x="109" y="80"/>
                      </a:lnTo>
                      <a:lnTo>
                        <a:pt x="119" y="91"/>
                      </a:lnTo>
                      <a:lnTo>
                        <a:pt x="129" y="104"/>
                      </a:lnTo>
                      <a:lnTo>
                        <a:pt x="138" y="113"/>
                      </a:lnTo>
                      <a:lnTo>
                        <a:pt x="146" y="119"/>
                      </a:lnTo>
                      <a:lnTo>
                        <a:pt x="155" y="124"/>
                      </a:lnTo>
                      <a:lnTo>
                        <a:pt x="150" y="105"/>
                      </a:lnTo>
                      <a:lnTo>
                        <a:pt x="145" y="80"/>
                      </a:lnTo>
                      <a:lnTo>
                        <a:pt x="140" y="54"/>
                      </a:lnTo>
                      <a:lnTo>
                        <a:pt x="135" y="27"/>
                      </a:lnTo>
                      <a:lnTo>
                        <a:pt x="138" y="9"/>
                      </a:lnTo>
                      <a:lnTo>
                        <a:pt x="149" y="9"/>
                      </a:lnTo>
                      <a:lnTo>
                        <a:pt x="150" y="9"/>
                      </a:lnTo>
                      <a:lnTo>
                        <a:pt x="150" y="4"/>
                      </a:lnTo>
                      <a:lnTo>
                        <a:pt x="157" y="30"/>
                      </a:lnTo>
                      <a:lnTo>
                        <a:pt x="163" y="54"/>
                      </a:lnTo>
                      <a:lnTo>
                        <a:pt x="168" y="74"/>
                      </a:lnTo>
                      <a:lnTo>
                        <a:pt x="174" y="101"/>
                      </a:lnTo>
                      <a:lnTo>
                        <a:pt x="177" y="118"/>
                      </a:lnTo>
                      <a:lnTo>
                        <a:pt x="181" y="127"/>
                      </a:lnTo>
                      <a:lnTo>
                        <a:pt x="186" y="118"/>
                      </a:lnTo>
                      <a:lnTo>
                        <a:pt x="192" y="106"/>
                      </a:lnTo>
                      <a:lnTo>
                        <a:pt x="200" y="93"/>
                      </a:lnTo>
                      <a:lnTo>
                        <a:pt x="202" y="71"/>
                      </a:lnTo>
                      <a:lnTo>
                        <a:pt x="204" y="54"/>
                      </a:lnTo>
                      <a:lnTo>
                        <a:pt x="206" y="26"/>
                      </a:lnTo>
                      <a:lnTo>
                        <a:pt x="207" y="0"/>
                      </a:lnTo>
                      <a:lnTo>
                        <a:pt x="206" y="0"/>
                      </a:lnTo>
                      <a:lnTo>
                        <a:pt x="217" y="9"/>
                      </a:lnTo>
                      <a:lnTo>
                        <a:pt x="220" y="9"/>
                      </a:lnTo>
                      <a:lnTo>
                        <a:pt x="222" y="9"/>
                      </a:lnTo>
                      <a:lnTo>
                        <a:pt x="223" y="9"/>
                      </a:lnTo>
                      <a:lnTo>
                        <a:pt x="225" y="9"/>
                      </a:lnTo>
                      <a:lnTo>
                        <a:pt x="224" y="9"/>
                      </a:lnTo>
                      <a:lnTo>
                        <a:pt x="220" y="9"/>
                      </a:lnTo>
                      <a:lnTo>
                        <a:pt x="221" y="9"/>
                      </a:lnTo>
                      <a:lnTo>
                        <a:pt x="226" y="9"/>
                      </a:lnTo>
                      <a:lnTo>
                        <a:pt x="221" y="9"/>
                      </a:lnTo>
                      <a:lnTo>
                        <a:pt x="217" y="9"/>
                      </a:lnTo>
                      <a:lnTo>
                        <a:pt x="219" y="9"/>
                      </a:lnTo>
                      <a:lnTo>
                        <a:pt x="220" y="9"/>
                      </a:lnTo>
                      <a:lnTo>
                        <a:pt x="216" y="9"/>
                      </a:lnTo>
                      <a:lnTo>
                        <a:pt x="224" y="9"/>
                      </a:lnTo>
                      <a:lnTo>
                        <a:pt x="221" y="9"/>
                      </a:lnTo>
                      <a:lnTo>
                        <a:pt x="215" y="9"/>
                      </a:lnTo>
                      <a:lnTo>
                        <a:pt x="216" y="9"/>
                      </a:lnTo>
                      <a:lnTo>
                        <a:pt x="221" y="9"/>
                      </a:lnTo>
                      <a:lnTo>
                        <a:pt x="220" y="9"/>
                      </a:lnTo>
                      <a:lnTo>
                        <a:pt x="224" y="9"/>
                      </a:lnTo>
                      <a:lnTo>
                        <a:pt x="218" y="9"/>
                      </a:lnTo>
                      <a:lnTo>
                        <a:pt x="230" y="9"/>
                      </a:lnTo>
                      <a:lnTo>
                        <a:pt x="221" y="9"/>
                      </a:lnTo>
                      <a:lnTo>
                        <a:pt x="223" y="9"/>
                      </a:lnTo>
                      <a:lnTo>
                        <a:pt x="230" y="5"/>
                      </a:lnTo>
                      <a:lnTo>
                        <a:pt x="229" y="28"/>
                      </a:lnTo>
                      <a:lnTo>
                        <a:pt x="228" y="56"/>
                      </a:lnTo>
                      <a:lnTo>
                        <a:pt x="226" y="84"/>
                      </a:lnTo>
                      <a:lnTo>
                        <a:pt x="222" y="118"/>
                      </a:lnTo>
                      <a:lnTo>
                        <a:pt x="219" y="148"/>
                      </a:lnTo>
                      <a:lnTo>
                        <a:pt x="216" y="179"/>
                      </a:lnTo>
                      <a:lnTo>
                        <a:pt x="226" y="170"/>
                      </a:lnTo>
                      <a:lnTo>
                        <a:pt x="238" y="158"/>
                      </a:lnTo>
                      <a:lnTo>
                        <a:pt x="253" y="144"/>
                      </a:lnTo>
                      <a:lnTo>
                        <a:pt x="264" y="139"/>
                      </a:lnTo>
                      <a:lnTo>
                        <a:pt x="277" y="137"/>
                      </a:lnTo>
                      <a:lnTo>
                        <a:pt x="287" y="141"/>
                      </a:lnTo>
                      <a:lnTo>
                        <a:pt x="297" y="142"/>
                      </a:lnTo>
                      <a:lnTo>
                        <a:pt x="312" y="145"/>
                      </a:lnTo>
                      <a:lnTo>
                        <a:pt x="331" y="148"/>
                      </a:lnTo>
                      <a:lnTo>
                        <a:pt x="347" y="148"/>
                      </a:lnTo>
                      <a:lnTo>
                        <a:pt x="363" y="145"/>
                      </a:lnTo>
                      <a:lnTo>
                        <a:pt x="376" y="146"/>
                      </a:lnTo>
                      <a:lnTo>
                        <a:pt x="390" y="148"/>
                      </a:lnTo>
                      <a:lnTo>
                        <a:pt x="402" y="157"/>
                      </a:lnTo>
                      <a:lnTo>
                        <a:pt x="418" y="166"/>
                      </a:lnTo>
                      <a:lnTo>
                        <a:pt x="429" y="175"/>
                      </a:lnTo>
                      <a:lnTo>
                        <a:pt x="439" y="187"/>
                      </a:lnTo>
                      <a:lnTo>
                        <a:pt x="452" y="201"/>
                      </a:lnTo>
                      <a:lnTo>
                        <a:pt x="459" y="210"/>
                      </a:lnTo>
                      <a:lnTo>
                        <a:pt x="470" y="231"/>
                      </a:lnTo>
                      <a:lnTo>
                        <a:pt x="478" y="254"/>
                      </a:lnTo>
                      <a:lnTo>
                        <a:pt x="487" y="277"/>
                      </a:lnTo>
                      <a:lnTo>
                        <a:pt x="477" y="278"/>
                      </a:lnTo>
                      <a:lnTo>
                        <a:pt x="464" y="276"/>
                      </a:lnTo>
                      <a:lnTo>
                        <a:pt x="450" y="272"/>
                      </a:lnTo>
                      <a:lnTo>
                        <a:pt x="439" y="268"/>
                      </a:lnTo>
                      <a:lnTo>
                        <a:pt x="429" y="263"/>
                      </a:lnTo>
                      <a:lnTo>
                        <a:pt x="417" y="255"/>
                      </a:lnTo>
                      <a:lnTo>
                        <a:pt x="404" y="246"/>
                      </a:lnTo>
                      <a:lnTo>
                        <a:pt x="394" y="241"/>
                      </a:lnTo>
                      <a:lnTo>
                        <a:pt x="384" y="238"/>
                      </a:lnTo>
                      <a:lnTo>
                        <a:pt x="366" y="234"/>
                      </a:lnTo>
                      <a:lnTo>
                        <a:pt x="347" y="231"/>
                      </a:lnTo>
                      <a:lnTo>
                        <a:pt x="330" y="225"/>
                      </a:lnTo>
                      <a:lnTo>
                        <a:pt x="313" y="221"/>
                      </a:lnTo>
                      <a:lnTo>
                        <a:pt x="296" y="218"/>
                      </a:lnTo>
                      <a:lnTo>
                        <a:pt x="284" y="216"/>
                      </a:lnTo>
                      <a:lnTo>
                        <a:pt x="275" y="215"/>
                      </a:lnTo>
                      <a:lnTo>
                        <a:pt x="262" y="215"/>
                      </a:lnTo>
                      <a:lnTo>
                        <a:pt x="249" y="216"/>
                      </a:lnTo>
                      <a:lnTo>
                        <a:pt x="241" y="219"/>
                      </a:lnTo>
                      <a:lnTo>
                        <a:pt x="230" y="224"/>
                      </a:lnTo>
                      <a:lnTo>
                        <a:pt x="215" y="231"/>
                      </a:lnTo>
                      <a:lnTo>
                        <a:pt x="226" y="241"/>
                      </a:lnTo>
                      <a:lnTo>
                        <a:pt x="238" y="251"/>
                      </a:lnTo>
                      <a:lnTo>
                        <a:pt x="249" y="263"/>
                      </a:lnTo>
                      <a:lnTo>
                        <a:pt x="262" y="268"/>
                      </a:lnTo>
                      <a:lnTo>
                        <a:pt x="276" y="277"/>
                      </a:lnTo>
                      <a:lnTo>
                        <a:pt x="286" y="282"/>
                      </a:lnTo>
                      <a:lnTo>
                        <a:pt x="299" y="284"/>
                      </a:lnTo>
                      <a:lnTo>
                        <a:pt x="314" y="290"/>
                      </a:lnTo>
                      <a:lnTo>
                        <a:pt x="330" y="294"/>
                      </a:lnTo>
                      <a:lnTo>
                        <a:pt x="345" y="298"/>
                      </a:lnTo>
                      <a:lnTo>
                        <a:pt x="360" y="302"/>
                      </a:lnTo>
                      <a:lnTo>
                        <a:pt x="373" y="304"/>
                      </a:lnTo>
                      <a:lnTo>
                        <a:pt x="387" y="310"/>
                      </a:lnTo>
                      <a:lnTo>
                        <a:pt x="401" y="313"/>
                      </a:lnTo>
                      <a:lnTo>
                        <a:pt x="410" y="320"/>
                      </a:lnTo>
                      <a:lnTo>
                        <a:pt x="421" y="332"/>
                      </a:lnTo>
                      <a:lnTo>
                        <a:pt x="432" y="345"/>
                      </a:lnTo>
                      <a:lnTo>
                        <a:pt x="442" y="360"/>
                      </a:lnTo>
                      <a:lnTo>
                        <a:pt x="453" y="378"/>
                      </a:lnTo>
                      <a:lnTo>
                        <a:pt x="459" y="390"/>
                      </a:lnTo>
                      <a:lnTo>
                        <a:pt x="464" y="408"/>
                      </a:lnTo>
                      <a:lnTo>
                        <a:pt x="469" y="429"/>
                      </a:lnTo>
                      <a:lnTo>
                        <a:pt x="474" y="451"/>
                      </a:lnTo>
                      <a:lnTo>
                        <a:pt x="479" y="468"/>
                      </a:lnTo>
                      <a:lnTo>
                        <a:pt x="469" y="459"/>
                      </a:lnTo>
                      <a:lnTo>
                        <a:pt x="454" y="446"/>
                      </a:lnTo>
                      <a:lnTo>
                        <a:pt x="442" y="437"/>
                      </a:lnTo>
                      <a:lnTo>
                        <a:pt x="429" y="424"/>
                      </a:lnTo>
                      <a:lnTo>
                        <a:pt x="415" y="412"/>
                      </a:lnTo>
                      <a:lnTo>
                        <a:pt x="403" y="403"/>
                      </a:lnTo>
                      <a:lnTo>
                        <a:pt x="389" y="391"/>
                      </a:lnTo>
                      <a:lnTo>
                        <a:pt x="376" y="380"/>
                      </a:lnTo>
                      <a:lnTo>
                        <a:pt x="363" y="368"/>
                      </a:lnTo>
                      <a:lnTo>
                        <a:pt x="350" y="355"/>
                      </a:lnTo>
                      <a:lnTo>
                        <a:pt x="338" y="346"/>
                      </a:lnTo>
                      <a:lnTo>
                        <a:pt x="324" y="334"/>
                      </a:lnTo>
                      <a:lnTo>
                        <a:pt x="311" y="325"/>
                      </a:lnTo>
                      <a:lnTo>
                        <a:pt x="298" y="317"/>
                      </a:lnTo>
                      <a:lnTo>
                        <a:pt x="286" y="308"/>
                      </a:lnTo>
                      <a:lnTo>
                        <a:pt x="277" y="304"/>
                      </a:lnTo>
                      <a:lnTo>
                        <a:pt x="267" y="297"/>
                      </a:lnTo>
                      <a:lnTo>
                        <a:pt x="256" y="290"/>
                      </a:lnTo>
                      <a:lnTo>
                        <a:pt x="246" y="282"/>
                      </a:lnTo>
                      <a:lnTo>
                        <a:pt x="239" y="285"/>
                      </a:lnTo>
                      <a:lnTo>
                        <a:pt x="229" y="289"/>
                      </a:lnTo>
                      <a:lnTo>
                        <a:pt x="221" y="288"/>
                      </a:lnTo>
                      <a:lnTo>
                        <a:pt x="213" y="282"/>
                      </a:lnTo>
                      <a:lnTo>
                        <a:pt x="211" y="304"/>
                      </a:lnTo>
                      <a:lnTo>
                        <a:pt x="209" y="330"/>
                      </a:lnTo>
                      <a:lnTo>
                        <a:pt x="215" y="352"/>
                      </a:lnTo>
                      <a:lnTo>
                        <a:pt x="220" y="376"/>
                      </a:lnTo>
                      <a:lnTo>
                        <a:pt x="229" y="392"/>
                      </a:lnTo>
                      <a:lnTo>
                        <a:pt x="238" y="413"/>
                      </a:lnTo>
                      <a:lnTo>
                        <a:pt x="247" y="437"/>
                      </a:lnTo>
                      <a:lnTo>
                        <a:pt x="256" y="462"/>
                      </a:lnTo>
                      <a:lnTo>
                        <a:pt x="264" y="479"/>
                      </a:lnTo>
                      <a:lnTo>
                        <a:pt x="273" y="496"/>
                      </a:lnTo>
                      <a:lnTo>
                        <a:pt x="280" y="530"/>
                      </a:lnTo>
                      <a:lnTo>
                        <a:pt x="283" y="557"/>
                      </a:lnTo>
                      <a:lnTo>
                        <a:pt x="290" y="591"/>
                      </a:lnTo>
                      <a:lnTo>
                        <a:pt x="296" y="622"/>
                      </a:lnTo>
                      <a:lnTo>
                        <a:pt x="267" y="622"/>
                      </a:lnTo>
                      <a:lnTo>
                        <a:pt x="262" y="622"/>
                      </a:lnTo>
                      <a:lnTo>
                        <a:pt x="245" y="585"/>
                      </a:lnTo>
                      <a:lnTo>
                        <a:pt x="231" y="548"/>
                      </a:lnTo>
                      <a:lnTo>
                        <a:pt x="221" y="518"/>
                      </a:lnTo>
                      <a:lnTo>
                        <a:pt x="214" y="487"/>
                      </a:lnTo>
                      <a:lnTo>
                        <a:pt x="210" y="455"/>
                      </a:lnTo>
                      <a:lnTo>
                        <a:pt x="205" y="422"/>
                      </a:lnTo>
                      <a:lnTo>
                        <a:pt x="194" y="373"/>
                      </a:lnTo>
                      <a:lnTo>
                        <a:pt x="186" y="358"/>
                      </a:lnTo>
                      <a:lnTo>
                        <a:pt x="181" y="328"/>
                      </a:lnTo>
                      <a:lnTo>
                        <a:pt x="174" y="316"/>
                      </a:lnTo>
                      <a:lnTo>
                        <a:pt x="167" y="320"/>
                      </a:lnTo>
                      <a:lnTo>
                        <a:pt x="162" y="323"/>
                      </a:lnTo>
                      <a:lnTo>
                        <a:pt x="159" y="342"/>
                      </a:lnTo>
                      <a:lnTo>
                        <a:pt x="160" y="333"/>
                      </a:lnTo>
                      <a:lnTo>
                        <a:pt x="159" y="343"/>
                      </a:lnTo>
                      <a:lnTo>
                        <a:pt x="158" y="351"/>
                      </a:lnTo>
                      <a:lnTo>
                        <a:pt x="155" y="354"/>
                      </a:lnTo>
                      <a:lnTo>
                        <a:pt x="159" y="351"/>
                      </a:lnTo>
                      <a:lnTo>
                        <a:pt x="157" y="347"/>
                      </a:lnTo>
                      <a:lnTo>
                        <a:pt x="159" y="337"/>
                      </a:lnTo>
                      <a:lnTo>
                        <a:pt x="160" y="333"/>
                      </a:lnTo>
                      <a:lnTo>
                        <a:pt x="160" y="334"/>
                      </a:lnTo>
                      <a:lnTo>
                        <a:pt x="160" y="343"/>
                      </a:lnTo>
                      <a:lnTo>
                        <a:pt x="162" y="351"/>
                      </a:lnTo>
                      <a:lnTo>
                        <a:pt x="158" y="354"/>
                      </a:lnTo>
                      <a:lnTo>
                        <a:pt x="150" y="368"/>
                      </a:lnTo>
                      <a:lnTo>
                        <a:pt x="140" y="389"/>
                      </a:lnTo>
                      <a:lnTo>
                        <a:pt x="132" y="405"/>
                      </a:lnTo>
                      <a:lnTo>
                        <a:pt x="124" y="422"/>
                      </a:lnTo>
                      <a:lnTo>
                        <a:pt x="117" y="442"/>
                      </a:lnTo>
                      <a:lnTo>
                        <a:pt x="109" y="459"/>
                      </a:lnTo>
                      <a:lnTo>
                        <a:pt x="101" y="479"/>
                      </a:lnTo>
                      <a:lnTo>
                        <a:pt x="93" y="500"/>
                      </a:lnTo>
                      <a:lnTo>
                        <a:pt x="86" y="522"/>
                      </a:lnTo>
                      <a:lnTo>
                        <a:pt x="78" y="547"/>
                      </a:lnTo>
                      <a:lnTo>
                        <a:pt x="70" y="575"/>
                      </a:lnTo>
                      <a:lnTo>
                        <a:pt x="62" y="604"/>
                      </a:lnTo>
                      <a:lnTo>
                        <a:pt x="53" y="636"/>
                      </a:lnTo>
                      <a:lnTo>
                        <a:pt x="56" y="598"/>
                      </a:lnTo>
                      <a:lnTo>
                        <a:pt x="59" y="573"/>
                      </a:lnTo>
                      <a:lnTo>
                        <a:pt x="61" y="543"/>
                      </a:lnTo>
                      <a:lnTo>
                        <a:pt x="63" y="526"/>
                      </a:lnTo>
                      <a:lnTo>
                        <a:pt x="67" y="513"/>
                      </a:lnTo>
                      <a:lnTo>
                        <a:pt x="72" y="488"/>
                      </a:lnTo>
                      <a:lnTo>
                        <a:pt x="78" y="464"/>
                      </a:lnTo>
                      <a:lnTo>
                        <a:pt x="83" y="444"/>
                      </a:lnTo>
                      <a:lnTo>
                        <a:pt x="92" y="422"/>
                      </a:lnTo>
                      <a:lnTo>
                        <a:pt x="101" y="400"/>
                      </a:lnTo>
                      <a:lnTo>
                        <a:pt x="112" y="376"/>
                      </a:lnTo>
                      <a:lnTo>
                        <a:pt x="121" y="351"/>
                      </a:lnTo>
                      <a:lnTo>
                        <a:pt x="128" y="337"/>
                      </a:lnTo>
                      <a:lnTo>
                        <a:pt x="136" y="324"/>
                      </a:lnTo>
                      <a:lnTo>
                        <a:pt x="147" y="308"/>
                      </a:lnTo>
                      <a:lnTo>
                        <a:pt x="157" y="293"/>
                      </a:lnTo>
                      <a:lnTo>
                        <a:pt x="166" y="276"/>
                      </a:lnTo>
                      <a:lnTo>
                        <a:pt x="176" y="255"/>
                      </a:lnTo>
                      <a:lnTo>
                        <a:pt x="172" y="249"/>
                      </a:lnTo>
                      <a:lnTo>
                        <a:pt x="164" y="238"/>
                      </a:lnTo>
                      <a:lnTo>
                        <a:pt x="157" y="231"/>
                      </a:lnTo>
                      <a:lnTo>
                        <a:pt x="150" y="236"/>
                      </a:lnTo>
                      <a:lnTo>
                        <a:pt x="139" y="249"/>
                      </a:lnTo>
                      <a:lnTo>
                        <a:pt x="129" y="262"/>
                      </a:lnTo>
                      <a:lnTo>
                        <a:pt x="119" y="276"/>
                      </a:lnTo>
                      <a:lnTo>
                        <a:pt x="110" y="293"/>
                      </a:lnTo>
                      <a:lnTo>
                        <a:pt x="98" y="316"/>
                      </a:lnTo>
                      <a:lnTo>
                        <a:pt x="86" y="338"/>
                      </a:lnTo>
                      <a:lnTo>
                        <a:pt x="77" y="355"/>
                      </a:lnTo>
                      <a:lnTo>
                        <a:pt x="68" y="370"/>
                      </a:lnTo>
                      <a:lnTo>
                        <a:pt x="58" y="389"/>
                      </a:lnTo>
                      <a:lnTo>
                        <a:pt x="48" y="411"/>
                      </a:lnTo>
                      <a:lnTo>
                        <a:pt x="40" y="433"/>
                      </a:lnTo>
                      <a:lnTo>
                        <a:pt x="30" y="456"/>
                      </a:lnTo>
                      <a:lnTo>
                        <a:pt x="21" y="479"/>
                      </a:lnTo>
                      <a:lnTo>
                        <a:pt x="12" y="504"/>
                      </a:lnTo>
                      <a:lnTo>
                        <a:pt x="0" y="532"/>
                      </a:lnTo>
                      <a:lnTo>
                        <a:pt x="6" y="496"/>
                      </a:lnTo>
                      <a:lnTo>
                        <a:pt x="9" y="468"/>
                      </a:lnTo>
                      <a:lnTo>
                        <a:pt x="12" y="443"/>
                      </a:lnTo>
                      <a:lnTo>
                        <a:pt x="14" y="435"/>
                      </a:lnTo>
                      <a:lnTo>
                        <a:pt x="20" y="424"/>
                      </a:lnTo>
                      <a:lnTo>
                        <a:pt x="28" y="408"/>
                      </a:lnTo>
                      <a:lnTo>
                        <a:pt x="38" y="391"/>
                      </a:lnTo>
                      <a:lnTo>
                        <a:pt x="49" y="373"/>
                      </a:lnTo>
                      <a:lnTo>
                        <a:pt x="59" y="355"/>
                      </a:lnTo>
                      <a:lnTo>
                        <a:pt x="72" y="334"/>
                      </a:lnTo>
                      <a:lnTo>
                        <a:pt x="81" y="320"/>
                      </a:lnTo>
                      <a:lnTo>
                        <a:pt x="92" y="303"/>
                      </a:lnTo>
                      <a:lnTo>
                        <a:pt x="106" y="284"/>
                      </a:lnTo>
                      <a:lnTo>
                        <a:pt x="119" y="267"/>
                      </a:lnTo>
                      <a:lnTo>
                        <a:pt x="130" y="253"/>
                      </a:lnTo>
                      <a:lnTo>
                        <a:pt x="150" y="233"/>
                      </a:lnTo>
                      <a:lnTo>
                        <a:pt x="161" y="224"/>
                      </a:lnTo>
                      <a:lnTo>
                        <a:pt x="167" y="220"/>
                      </a:lnTo>
                      <a:lnTo>
                        <a:pt x="157" y="209"/>
                      </a:lnTo>
                      <a:lnTo>
                        <a:pt x="145" y="193"/>
                      </a:lnTo>
                      <a:lnTo>
                        <a:pt x="134" y="177"/>
                      </a:lnTo>
                      <a:lnTo>
                        <a:pt x="123" y="165"/>
                      </a:lnTo>
                      <a:lnTo>
                        <a:pt x="112" y="153"/>
                      </a:lnTo>
                      <a:lnTo>
                        <a:pt x="102" y="139"/>
                      </a:lnTo>
                      <a:lnTo>
                        <a:pt x="93" y="127"/>
                      </a:lnTo>
                      <a:lnTo>
                        <a:pt x="81" y="106"/>
                      </a:lnTo>
                      <a:lnTo>
                        <a:pt x="69" y="87"/>
                      </a:lnTo>
                      <a:lnTo>
                        <a:pt x="56" y="69"/>
                      </a:lnTo>
                      <a:lnTo>
                        <a:pt x="42" y="48"/>
                      </a:lnTo>
                      <a:lnTo>
                        <a:pt x="31" y="34"/>
                      </a:lnTo>
                      <a:lnTo>
                        <a:pt x="25" y="22"/>
                      </a:lnTo>
                      <a:lnTo>
                        <a:pt x="17" y="8"/>
                      </a:lnTo>
                      <a:lnTo>
                        <a:pt x="31" y="9"/>
                      </a:lnTo>
                      <a:lnTo>
                        <a:pt x="58" y="9"/>
                      </a:lnTo>
                      <a:lnTo>
                        <a:pt x="67" y="19"/>
                      </a:lnTo>
                      <a:lnTo>
                        <a:pt x="81" y="40"/>
                      </a:lnTo>
                      <a:lnTo>
                        <a:pt x="92" y="56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grpSp>
              <p:nvGrpSpPr>
                <p:cNvPr id="1043" name="Group 21"/>
                <p:cNvGrpSpPr>
                  <a:grpSpLocks/>
                </p:cNvGrpSpPr>
                <p:nvPr/>
              </p:nvGrpSpPr>
              <p:grpSpPr bwMode="auto">
                <a:xfrm>
                  <a:off x="4653" y="3240"/>
                  <a:ext cx="991" cy="621"/>
                  <a:chOff x="4653" y="3240"/>
                  <a:chExt cx="991" cy="621"/>
                </a:xfrm>
              </p:grpSpPr>
              <p:sp>
                <p:nvSpPr>
                  <p:cNvPr id="1044" name="Freeform 22"/>
                  <p:cNvSpPr>
                    <a:spLocks/>
                  </p:cNvSpPr>
                  <p:nvPr/>
                </p:nvSpPr>
                <p:spPr bwMode="auto">
                  <a:xfrm>
                    <a:off x="4747" y="3240"/>
                    <a:ext cx="897" cy="579"/>
                  </a:xfrm>
                  <a:custGeom>
                    <a:avLst/>
                    <a:gdLst>
                      <a:gd name="T0" fmla="*/ 341 w 897"/>
                      <a:gd name="T1" fmla="*/ 73 h 579"/>
                      <a:gd name="T2" fmla="*/ 414 w 897"/>
                      <a:gd name="T3" fmla="*/ 24 h 579"/>
                      <a:gd name="T4" fmla="*/ 500 w 897"/>
                      <a:gd name="T5" fmla="*/ 5 h 579"/>
                      <a:gd name="T6" fmla="*/ 597 w 897"/>
                      <a:gd name="T7" fmla="*/ 5 h 579"/>
                      <a:gd name="T8" fmla="*/ 621 w 897"/>
                      <a:gd name="T9" fmla="*/ 12 h 579"/>
                      <a:gd name="T10" fmla="*/ 557 w 897"/>
                      <a:gd name="T11" fmla="*/ 25 h 579"/>
                      <a:gd name="T12" fmla="*/ 483 w 897"/>
                      <a:gd name="T13" fmla="*/ 45 h 579"/>
                      <a:gd name="T14" fmla="*/ 398 w 897"/>
                      <a:gd name="T15" fmla="*/ 94 h 579"/>
                      <a:gd name="T16" fmla="*/ 392 w 897"/>
                      <a:gd name="T17" fmla="*/ 159 h 579"/>
                      <a:gd name="T18" fmla="*/ 515 w 897"/>
                      <a:gd name="T19" fmla="*/ 119 h 579"/>
                      <a:gd name="T20" fmla="*/ 617 w 897"/>
                      <a:gd name="T21" fmla="*/ 115 h 579"/>
                      <a:gd name="T22" fmla="*/ 723 w 897"/>
                      <a:gd name="T23" fmla="*/ 123 h 579"/>
                      <a:gd name="T24" fmla="*/ 851 w 897"/>
                      <a:gd name="T25" fmla="*/ 135 h 579"/>
                      <a:gd name="T26" fmla="*/ 852 w 897"/>
                      <a:gd name="T27" fmla="*/ 136 h 579"/>
                      <a:gd name="T28" fmla="*/ 730 w 897"/>
                      <a:gd name="T29" fmla="*/ 141 h 579"/>
                      <a:gd name="T30" fmla="*/ 617 w 897"/>
                      <a:gd name="T31" fmla="*/ 143 h 579"/>
                      <a:gd name="T32" fmla="*/ 519 w 897"/>
                      <a:gd name="T33" fmla="*/ 153 h 579"/>
                      <a:gd name="T34" fmla="*/ 410 w 897"/>
                      <a:gd name="T35" fmla="*/ 176 h 579"/>
                      <a:gd name="T36" fmla="*/ 454 w 897"/>
                      <a:gd name="T37" fmla="*/ 210 h 579"/>
                      <a:gd name="T38" fmla="*/ 486 w 897"/>
                      <a:gd name="T39" fmla="*/ 242 h 579"/>
                      <a:gd name="T40" fmla="*/ 376 w 897"/>
                      <a:gd name="T41" fmla="*/ 212 h 579"/>
                      <a:gd name="T42" fmla="*/ 354 w 897"/>
                      <a:gd name="T43" fmla="*/ 231 h 579"/>
                      <a:gd name="T44" fmla="*/ 473 w 897"/>
                      <a:gd name="T45" fmla="*/ 247 h 579"/>
                      <a:gd name="T46" fmla="*/ 576 w 897"/>
                      <a:gd name="T47" fmla="*/ 268 h 579"/>
                      <a:gd name="T48" fmla="*/ 656 w 897"/>
                      <a:gd name="T49" fmla="*/ 322 h 579"/>
                      <a:gd name="T50" fmla="*/ 717 w 897"/>
                      <a:gd name="T51" fmla="*/ 398 h 579"/>
                      <a:gd name="T52" fmla="*/ 704 w 897"/>
                      <a:gd name="T53" fmla="*/ 411 h 579"/>
                      <a:gd name="T54" fmla="*/ 621 w 897"/>
                      <a:gd name="T55" fmla="*/ 363 h 579"/>
                      <a:gd name="T56" fmla="*/ 531 w 897"/>
                      <a:gd name="T57" fmla="*/ 311 h 579"/>
                      <a:gd name="T58" fmla="*/ 432 w 897"/>
                      <a:gd name="T59" fmla="*/ 275 h 579"/>
                      <a:gd name="T60" fmla="*/ 370 w 897"/>
                      <a:gd name="T61" fmla="*/ 264 h 579"/>
                      <a:gd name="T62" fmla="*/ 421 w 897"/>
                      <a:gd name="T63" fmla="*/ 322 h 579"/>
                      <a:gd name="T64" fmla="*/ 487 w 897"/>
                      <a:gd name="T65" fmla="*/ 398 h 579"/>
                      <a:gd name="T66" fmla="*/ 523 w 897"/>
                      <a:gd name="T67" fmla="*/ 467 h 579"/>
                      <a:gd name="T68" fmla="*/ 521 w 897"/>
                      <a:gd name="T69" fmla="*/ 532 h 579"/>
                      <a:gd name="T70" fmla="*/ 475 w 897"/>
                      <a:gd name="T71" fmla="*/ 461 h 579"/>
                      <a:gd name="T72" fmla="*/ 426 w 897"/>
                      <a:gd name="T73" fmla="*/ 383 h 579"/>
                      <a:gd name="T74" fmla="*/ 371 w 897"/>
                      <a:gd name="T75" fmla="*/ 315 h 579"/>
                      <a:gd name="T76" fmla="*/ 321 w 897"/>
                      <a:gd name="T77" fmla="*/ 253 h 579"/>
                      <a:gd name="T78" fmla="*/ 235 w 897"/>
                      <a:gd name="T79" fmla="*/ 289 h 579"/>
                      <a:gd name="T80" fmla="*/ 165 w 897"/>
                      <a:gd name="T81" fmla="*/ 375 h 579"/>
                      <a:gd name="T82" fmla="*/ 105 w 897"/>
                      <a:gd name="T83" fmla="*/ 463 h 579"/>
                      <a:gd name="T84" fmla="*/ 39 w 897"/>
                      <a:gd name="T85" fmla="*/ 545 h 579"/>
                      <a:gd name="T86" fmla="*/ 18 w 897"/>
                      <a:gd name="T87" fmla="*/ 536 h 579"/>
                      <a:gd name="T88" fmla="*/ 98 w 897"/>
                      <a:gd name="T89" fmla="*/ 433 h 579"/>
                      <a:gd name="T90" fmla="*/ 168 w 897"/>
                      <a:gd name="T91" fmla="*/ 353 h 579"/>
                      <a:gd name="T92" fmla="*/ 229 w 897"/>
                      <a:gd name="T93" fmla="*/ 275 h 579"/>
                      <a:gd name="T94" fmla="*/ 284 w 897"/>
                      <a:gd name="T95" fmla="*/ 214 h 579"/>
                      <a:gd name="T96" fmla="*/ 204 w 897"/>
                      <a:gd name="T97" fmla="*/ 142 h 579"/>
                      <a:gd name="T98" fmla="*/ 90 w 897"/>
                      <a:gd name="T99" fmla="*/ 102 h 579"/>
                      <a:gd name="T100" fmla="*/ 42 w 897"/>
                      <a:gd name="T101" fmla="*/ 81 h 579"/>
                      <a:gd name="T102" fmla="*/ 129 w 897"/>
                      <a:gd name="T103" fmla="*/ 104 h 579"/>
                      <a:gd name="T104" fmla="*/ 250 w 897"/>
                      <a:gd name="T105" fmla="*/ 154 h 57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897" h="579">
                        <a:moveTo>
                          <a:pt x="283" y="148"/>
                        </a:moveTo>
                        <a:lnTo>
                          <a:pt x="290" y="133"/>
                        </a:lnTo>
                        <a:lnTo>
                          <a:pt x="300" y="117"/>
                        </a:lnTo>
                        <a:lnTo>
                          <a:pt x="313" y="102"/>
                        </a:lnTo>
                        <a:lnTo>
                          <a:pt x="327" y="87"/>
                        </a:lnTo>
                        <a:lnTo>
                          <a:pt x="341" y="73"/>
                        </a:lnTo>
                        <a:lnTo>
                          <a:pt x="352" y="62"/>
                        </a:lnTo>
                        <a:lnTo>
                          <a:pt x="364" y="53"/>
                        </a:lnTo>
                        <a:lnTo>
                          <a:pt x="377" y="45"/>
                        </a:lnTo>
                        <a:lnTo>
                          <a:pt x="389" y="37"/>
                        </a:lnTo>
                        <a:lnTo>
                          <a:pt x="400" y="31"/>
                        </a:lnTo>
                        <a:lnTo>
                          <a:pt x="414" y="24"/>
                        </a:lnTo>
                        <a:lnTo>
                          <a:pt x="426" y="19"/>
                        </a:lnTo>
                        <a:lnTo>
                          <a:pt x="438" y="15"/>
                        </a:lnTo>
                        <a:lnTo>
                          <a:pt x="454" y="12"/>
                        </a:lnTo>
                        <a:lnTo>
                          <a:pt x="471" y="9"/>
                        </a:lnTo>
                        <a:lnTo>
                          <a:pt x="485" y="7"/>
                        </a:lnTo>
                        <a:lnTo>
                          <a:pt x="500" y="5"/>
                        </a:lnTo>
                        <a:lnTo>
                          <a:pt x="516" y="4"/>
                        </a:lnTo>
                        <a:lnTo>
                          <a:pt x="532" y="3"/>
                        </a:lnTo>
                        <a:lnTo>
                          <a:pt x="553" y="2"/>
                        </a:lnTo>
                        <a:lnTo>
                          <a:pt x="568" y="3"/>
                        </a:lnTo>
                        <a:lnTo>
                          <a:pt x="583" y="4"/>
                        </a:lnTo>
                        <a:lnTo>
                          <a:pt x="597" y="5"/>
                        </a:lnTo>
                        <a:lnTo>
                          <a:pt x="610" y="3"/>
                        </a:lnTo>
                        <a:lnTo>
                          <a:pt x="627" y="2"/>
                        </a:lnTo>
                        <a:lnTo>
                          <a:pt x="642" y="0"/>
                        </a:lnTo>
                        <a:lnTo>
                          <a:pt x="635" y="4"/>
                        </a:lnTo>
                        <a:lnTo>
                          <a:pt x="627" y="7"/>
                        </a:lnTo>
                        <a:lnTo>
                          <a:pt x="621" y="12"/>
                        </a:lnTo>
                        <a:lnTo>
                          <a:pt x="615" y="18"/>
                        </a:lnTo>
                        <a:lnTo>
                          <a:pt x="602" y="18"/>
                        </a:lnTo>
                        <a:lnTo>
                          <a:pt x="589" y="19"/>
                        </a:lnTo>
                        <a:lnTo>
                          <a:pt x="579" y="21"/>
                        </a:lnTo>
                        <a:lnTo>
                          <a:pt x="568" y="23"/>
                        </a:lnTo>
                        <a:lnTo>
                          <a:pt x="557" y="25"/>
                        </a:lnTo>
                        <a:lnTo>
                          <a:pt x="545" y="28"/>
                        </a:lnTo>
                        <a:lnTo>
                          <a:pt x="532" y="31"/>
                        </a:lnTo>
                        <a:lnTo>
                          <a:pt x="519" y="34"/>
                        </a:lnTo>
                        <a:lnTo>
                          <a:pt x="506" y="37"/>
                        </a:lnTo>
                        <a:lnTo>
                          <a:pt x="494" y="40"/>
                        </a:lnTo>
                        <a:lnTo>
                          <a:pt x="483" y="45"/>
                        </a:lnTo>
                        <a:lnTo>
                          <a:pt x="468" y="50"/>
                        </a:lnTo>
                        <a:lnTo>
                          <a:pt x="454" y="56"/>
                        </a:lnTo>
                        <a:lnTo>
                          <a:pt x="440" y="63"/>
                        </a:lnTo>
                        <a:lnTo>
                          <a:pt x="426" y="70"/>
                        </a:lnTo>
                        <a:lnTo>
                          <a:pt x="411" y="81"/>
                        </a:lnTo>
                        <a:lnTo>
                          <a:pt x="398" y="94"/>
                        </a:lnTo>
                        <a:lnTo>
                          <a:pt x="385" y="110"/>
                        </a:lnTo>
                        <a:lnTo>
                          <a:pt x="371" y="130"/>
                        </a:lnTo>
                        <a:lnTo>
                          <a:pt x="358" y="154"/>
                        </a:lnTo>
                        <a:lnTo>
                          <a:pt x="341" y="181"/>
                        </a:lnTo>
                        <a:lnTo>
                          <a:pt x="368" y="170"/>
                        </a:lnTo>
                        <a:lnTo>
                          <a:pt x="392" y="159"/>
                        </a:lnTo>
                        <a:lnTo>
                          <a:pt x="423" y="147"/>
                        </a:lnTo>
                        <a:lnTo>
                          <a:pt x="454" y="134"/>
                        </a:lnTo>
                        <a:lnTo>
                          <a:pt x="468" y="130"/>
                        </a:lnTo>
                        <a:lnTo>
                          <a:pt x="482" y="126"/>
                        </a:lnTo>
                        <a:lnTo>
                          <a:pt x="498" y="123"/>
                        </a:lnTo>
                        <a:lnTo>
                          <a:pt x="515" y="119"/>
                        </a:lnTo>
                        <a:lnTo>
                          <a:pt x="533" y="116"/>
                        </a:lnTo>
                        <a:lnTo>
                          <a:pt x="549" y="115"/>
                        </a:lnTo>
                        <a:lnTo>
                          <a:pt x="563" y="114"/>
                        </a:lnTo>
                        <a:lnTo>
                          <a:pt x="583" y="113"/>
                        </a:lnTo>
                        <a:lnTo>
                          <a:pt x="602" y="114"/>
                        </a:lnTo>
                        <a:lnTo>
                          <a:pt x="617" y="115"/>
                        </a:lnTo>
                        <a:lnTo>
                          <a:pt x="636" y="116"/>
                        </a:lnTo>
                        <a:lnTo>
                          <a:pt x="653" y="117"/>
                        </a:lnTo>
                        <a:lnTo>
                          <a:pt x="670" y="118"/>
                        </a:lnTo>
                        <a:lnTo>
                          <a:pt x="688" y="120"/>
                        </a:lnTo>
                        <a:lnTo>
                          <a:pt x="705" y="121"/>
                        </a:lnTo>
                        <a:lnTo>
                          <a:pt x="723" y="123"/>
                        </a:lnTo>
                        <a:lnTo>
                          <a:pt x="742" y="124"/>
                        </a:lnTo>
                        <a:lnTo>
                          <a:pt x="759" y="126"/>
                        </a:lnTo>
                        <a:lnTo>
                          <a:pt x="780" y="128"/>
                        </a:lnTo>
                        <a:lnTo>
                          <a:pt x="800" y="129"/>
                        </a:lnTo>
                        <a:lnTo>
                          <a:pt x="820" y="132"/>
                        </a:lnTo>
                        <a:lnTo>
                          <a:pt x="851" y="135"/>
                        </a:lnTo>
                        <a:lnTo>
                          <a:pt x="861" y="135"/>
                        </a:lnTo>
                        <a:lnTo>
                          <a:pt x="869" y="135"/>
                        </a:lnTo>
                        <a:lnTo>
                          <a:pt x="879" y="138"/>
                        </a:lnTo>
                        <a:lnTo>
                          <a:pt x="896" y="143"/>
                        </a:lnTo>
                        <a:lnTo>
                          <a:pt x="866" y="138"/>
                        </a:lnTo>
                        <a:lnTo>
                          <a:pt x="852" y="136"/>
                        </a:lnTo>
                        <a:lnTo>
                          <a:pt x="840" y="136"/>
                        </a:lnTo>
                        <a:lnTo>
                          <a:pt x="812" y="138"/>
                        </a:lnTo>
                        <a:lnTo>
                          <a:pt x="793" y="139"/>
                        </a:lnTo>
                        <a:lnTo>
                          <a:pt x="770" y="140"/>
                        </a:lnTo>
                        <a:lnTo>
                          <a:pt x="750" y="140"/>
                        </a:lnTo>
                        <a:lnTo>
                          <a:pt x="730" y="141"/>
                        </a:lnTo>
                        <a:lnTo>
                          <a:pt x="712" y="142"/>
                        </a:lnTo>
                        <a:lnTo>
                          <a:pt x="695" y="140"/>
                        </a:lnTo>
                        <a:lnTo>
                          <a:pt x="674" y="139"/>
                        </a:lnTo>
                        <a:lnTo>
                          <a:pt x="653" y="140"/>
                        </a:lnTo>
                        <a:lnTo>
                          <a:pt x="634" y="142"/>
                        </a:lnTo>
                        <a:lnTo>
                          <a:pt x="617" y="143"/>
                        </a:lnTo>
                        <a:lnTo>
                          <a:pt x="598" y="144"/>
                        </a:lnTo>
                        <a:lnTo>
                          <a:pt x="583" y="144"/>
                        </a:lnTo>
                        <a:lnTo>
                          <a:pt x="565" y="145"/>
                        </a:lnTo>
                        <a:lnTo>
                          <a:pt x="549" y="148"/>
                        </a:lnTo>
                        <a:lnTo>
                          <a:pt x="534" y="150"/>
                        </a:lnTo>
                        <a:lnTo>
                          <a:pt x="519" y="153"/>
                        </a:lnTo>
                        <a:lnTo>
                          <a:pt x="503" y="156"/>
                        </a:lnTo>
                        <a:lnTo>
                          <a:pt x="487" y="160"/>
                        </a:lnTo>
                        <a:lnTo>
                          <a:pt x="469" y="164"/>
                        </a:lnTo>
                        <a:lnTo>
                          <a:pt x="454" y="167"/>
                        </a:lnTo>
                        <a:lnTo>
                          <a:pt x="426" y="173"/>
                        </a:lnTo>
                        <a:lnTo>
                          <a:pt x="410" y="176"/>
                        </a:lnTo>
                        <a:lnTo>
                          <a:pt x="385" y="185"/>
                        </a:lnTo>
                        <a:lnTo>
                          <a:pt x="352" y="195"/>
                        </a:lnTo>
                        <a:lnTo>
                          <a:pt x="387" y="198"/>
                        </a:lnTo>
                        <a:lnTo>
                          <a:pt x="427" y="200"/>
                        </a:lnTo>
                        <a:lnTo>
                          <a:pt x="435" y="202"/>
                        </a:lnTo>
                        <a:lnTo>
                          <a:pt x="454" y="210"/>
                        </a:lnTo>
                        <a:lnTo>
                          <a:pt x="466" y="215"/>
                        </a:lnTo>
                        <a:lnTo>
                          <a:pt x="478" y="220"/>
                        </a:lnTo>
                        <a:lnTo>
                          <a:pt x="481" y="223"/>
                        </a:lnTo>
                        <a:lnTo>
                          <a:pt x="487" y="232"/>
                        </a:lnTo>
                        <a:lnTo>
                          <a:pt x="500" y="249"/>
                        </a:lnTo>
                        <a:lnTo>
                          <a:pt x="486" y="242"/>
                        </a:lnTo>
                        <a:lnTo>
                          <a:pt x="469" y="233"/>
                        </a:lnTo>
                        <a:lnTo>
                          <a:pt x="454" y="230"/>
                        </a:lnTo>
                        <a:lnTo>
                          <a:pt x="427" y="224"/>
                        </a:lnTo>
                        <a:lnTo>
                          <a:pt x="407" y="220"/>
                        </a:lnTo>
                        <a:lnTo>
                          <a:pt x="387" y="215"/>
                        </a:lnTo>
                        <a:lnTo>
                          <a:pt x="376" y="212"/>
                        </a:lnTo>
                        <a:lnTo>
                          <a:pt x="353" y="215"/>
                        </a:lnTo>
                        <a:lnTo>
                          <a:pt x="338" y="217"/>
                        </a:lnTo>
                        <a:lnTo>
                          <a:pt x="318" y="220"/>
                        </a:lnTo>
                        <a:lnTo>
                          <a:pt x="328" y="223"/>
                        </a:lnTo>
                        <a:lnTo>
                          <a:pt x="339" y="226"/>
                        </a:lnTo>
                        <a:lnTo>
                          <a:pt x="354" y="231"/>
                        </a:lnTo>
                        <a:lnTo>
                          <a:pt x="371" y="230"/>
                        </a:lnTo>
                        <a:lnTo>
                          <a:pt x="399" y="231"/>
                        </a:lnTo>
                        <a:lnTo>
                          <a:pt x="416" y="234"/>
                        </a:lnTo>
                        <a:lnTo>
                          <a:pt x="438" y="238"/>
                        </a:lnTo>
                        <a:lnTo>
                          <a:pt x="454" y="243"/>
                        </a:lnTo>
                        <a:lnTo>
                          <a:pt x="473" y="247"/>
                        </a:lnTo>
                        <a:lnTo>
                          <a:pt x="495" y="252"/>
                        </a:lnTo>
                        <a:lnTo>
                          <a:pt x="514" y="256"/>
                        </a:lnTo>
                        <a:lnTo>
                          <a:pt x="531" y="258"/>
                        </a:lnTo>
                        <a:lnTo>
                          <a:pt x="545" y="261"/>
                        </a:lnTo>
                        <a:lnTo>
                          <a:pt x="559" y="264"/>
                        </a:lnTo>
                        <a:lnTo>
                          <a:pt x="576" y="268"/>
                        </a:lnTo>
                        <a:lnTo>
                          <a:pt x="594" y="274"/>
                        </a:lnTo>
                        <a:lnTo>
                          <a:pt x="611" y="281"/>
                        </a:lnTo>
                        <a:lnTo>
                          <a:pt x="619" y="286"/>
                        </a:lnTo>
                        <a:lnTo>
                          <a:pt x="631" y="298"/>
                        </a:lnTo>
                        <a:lnTo>
                          <a:pt x="646" y="311"/>
                        </a:lnTo>
                        <a:lnTo>
                          <a:pt x="656" y="322"/>
                        </a:lnTo>
                        <a:lnTo>
                          <a:pt x="666" y="335"/>
                        </a:lnTo>
                        <a:lnTo>
                          <a:pt x="676" y="347"/>
                        </a:lnTo>
                        <a:lnTo>
                          <a:pt x="686" y="360"/>
                        </a:lnTo>
                        <a:lnTo>
                          <a:pt x="695" y="371"/>
                        </a:lnTo>
                        <a:lnTo>
                          <a:pt x="705" y="384"/>
                        </a:lnTo>
                        <a:lnTo>
                          <a:pt x="717" y="398"/>
                        </a:lnTo>
                        <a:lnTo>
                          <a:pt x="727" y="413"/>
                        </a:lnTo>
                        <a:lnTo>
                          <a:pt x="738" y="424"/>
                        </a:lnTo>
                        <a:lnTo>
                          <a:pt x="752" y="438"/>
                        </a:lnTo>
                        <a:lnTo>
                          <a:pt x="734" y="427"/>
                        </a:lnTo>
                        <a:lnTo>
                          <a:pt x="721" y="420"/>
                        </a:lnTo>
                        <a:lnTo>
                          <a:pt x="704" y="411"/>
                        </a:lnTo>
                        <a:lnTo>
                          <a:pt x="688" y="401"/>
                        </a:lnTo>
                        <a:lnTo>
                          <a:pt x="674" y="392"/>
                        </a:lnTo>
                        <a:lnTo>
                          <a:pt x="661" y="384"/>
                        </a:lnTo>
                        <a:lnTo>
                          <a:pt x="649" y="378"/>
                        </a:lnTo>
                        <a:lnTo>
                          <a:pt x="636" y="371"/>
                        </a:lnTo>
                        <a:lnTo>
                          <a:pt x="621" y="363"/>
                        </a:lnTo>
                        <a:lnTo>
                          <a:pt x="608" y="356"/>
                        </a:lnTo>
                        <a:lnTo>
                          <a:pt x="596" y="349"/>
                        </a:lnTo>
                        <a:lnTo>
                          <a:pt x="580" y="340"/>
                        </a:lnTo>
                        <a:lnTo>
                          <a:pt x="563" y="331"/>
                        </a:lnTo>
                        <a:lnTo>
                          <a:pt x="547" y="320"/>
                        </a:lnTo>
                        <a:lnTo>
                          <a:pt x="531" y="311"/>
                        </a:lnTo>
                        <a:lnTo>
                          <a:pt x="516" y="304"/>
                        </a:lnTo>
                        <a:lnTo>
                          <a:pt x="502" y="296"/>
                        </a:lnTo>
                        <a:lnTo>
                          <a:pt x="484" y="289"/>
                        </a:lnTo>
                        <a:lnTo>
                          <a:pt x="469" y="284"/>
                        </a:lnTo>
                        <a:lnTo>
                          <a:pt x="454" y="280"/>
                        </a:lnTo>
                        <a:lnTo>
                          <a:pt x="432" y="275"/>
                        </a:lnTo>
                        <a:lnTo>
                          <a:pt x="412" y="270"/>
                        </a:lnTo>
                        <a:lnTo>
                          <a:pt x="397" y="267"/>
                        </a:lnTo>
                        <a:lnTo>
                          <a:pt x="381" y="263"/>
                        </a:lnTo>
                        <a:lnTo>
                          <a:pt x="358" y="254"/>
                        </a:lnTo>
                        <a:lnTo>
                          <a:pt x="334" y="245"/>
                        </a:lnTo>
                        <a:lnTo>
                          <a:pt x="370" y="264"/>
                        </a:lnTo>
                        <a:lnTo>
                          <a:pt x="373" y="268"/>
                        </a:lnTo>
                        <a:lnTo>
                          <a:pt x="381" y="276"/>
                        </a:lnTo>
                        <a:lnTo>
                          <a:pt x="390" y="286"/>
                        </a:lnTo>
                        <a:lnTo>
                          <a:pt x="400" y="298"/>
                        </a:lnTo>
                        <a:lnTo>
                          <a:pt x="411" y="309"/>
                        </a:lnTo>
                        <a:lnTo>
                          <a:pt x="421" y="322"/>
                        </a:lnTo>
                        <a:lnTo>
                          <a:pt x="434" y="335"/>
                        </a:lnTo>
                        <a:lnTo>
                          <a:pt x="444" y="346"/>
                        </a:lnTo>
                        <a:lnTo>
                          <a:pt x="454" y="357"/>
                        </a:lnTo>
                        <a:lnTo>
                          <a:pt x="464" y="369"/>
                        </a:lnTo>
                        <a:lnTo>
                          <a:pt x="477" y="385"/>
                        </a:lnTo>
                        <a:lnTo>
                          <a:pt x="487" y="398"/>
                        </a:lnTo>
                        <a:lnTo>
                          <a:pt x="496" y="408"/>
                        </a:lnTo>
                        <a:lnTo>
                          <a:pt x="503" y="421"/>
                        </a:lnTo>
                        <a:lnTo>
                          <a:pt x="511" y="433"/>
                        </a:lnTo>
                        <a:lnTo>
                          <a:pt x="516" y="445"/>
                        </a:lnTo>
                        <a:lnTo>
                          <a:pt x="520" y="454"/>
                        </a:lnTo>
                        <a:lnTo>
                          <a:pt x="523" y="467"/>
                        </a:lnTo>
                        <a:lnTo>
                          <a:pt x="525" y="484"/>
                        </a:lnTo>
                        <a:lnTo>
                          <a:pt x="527" y="500"/>
                        </a:lnTo>
                        <a:lnTo>
                          <a:pt x="530" y="517"/>
                        </a:lnTo>
                        <a:lnTo>
                          <a:pt x="533" y="532"/>
                        </a:lnTo>
                        <a:lnTo>
                          <a:pt x="535" y="548"/>
                        </a:lnTo>
                        <a:lnTo>
                          <a:pt x="521" y="532"/>
                        </a:lnTo>
                        <a:lnTo>
                          <a:pt x="511" y="521"/>
                        </a:lnTo>
                        <a:lnTo>
                          <a:pt x="500" y="510"/>
                        </a:lnTo>
                        <a:lnTo>
                          <a:pt x="494" y="501"/>
                        </a:lnTo>
                        <a:lnTo>
                          <a:pt x="487" y="489"/>
                        </a:lnTo>
                        <a:lnTo>
                          <a:pt x="482" y="476"/>
                        </a:lnTo>
                        <a:lnTo>
                          <a:pt x="475" y="461"/>
                        </a:lnTo>
                        <a:lnTo>
                          <a:pt x="467" y="447"/>
                        </a:lnTo>
                        <a:lnTo>
                          <a:pt x="459" y="431"/>
                        </a:lnTo>
                        <a:lnTo>
                          <a:pt x="452" y="418"/>
                        </a:lnTo>
                        <a:lnTo>
                          <a:pt x="444" y="405"/>
                        </a:lnTo>
                        <a:lnTo>
                          <a:pt x="434" y="393"/>
                        </a:lnTo>
                        <a:lnTo>
                          <a:pt x="426" y="383"/>
                        </a:lnTo>
                        <a:lnTo>
                          <a:pt x="414" y="371"/>
                        </a:lnTo>
                        <a:lnTo>
                          <a:pt x="400" y="359"/>
                        </a:lnTo>
                        <a:lnTo>
                          <a:pt x="391" y="349"/>
                        </a:lnTo>
                        <a:lnTo>
                          <a:pt x="380" y="339"/>
                        </a:lnTo>
                        <a:lnTo>
                          <a:pt x="378" y="329"/>
                        </a:lnTo>
                        <a:lnTo>
                          <a:pt x="371" y="315"/>
                        </a:lnTo>
                        <a:lnTo>
                          <a:pt x="363" y="304"/>
                        </a:lnTo>
                        <a:lnTo>
                          <a:pt x="357" y="291"/>
                        </a:lnTo>
                        <a:lnTo>
                          <a:pt x="352" y="287"/>
                        </a:lnTo>
                        <a:lnTo>
                          <a:pt x="339" y="275"/>
                        </a:lnTo>
                        <a:lnTo>
                          <a:pt x="330" y="264"/>
                        </a:lnTo>
                        <a:lnTo>
                          <a:pt x="321" y="253"/>
                        </a:lnTo>
                        <a:lnTo>
                          <a:pt x="312" y="243"/>
                        </a:lnTo>
                        <a:lnTo>
                          <a:pt x="296" y="249"/>
                        </a:lnTo>
                        <a:lnTo>
                          <a:pt x="281" y="257"/>
                        </a:lnTo>
                        <a:lnTo>
                          <a:pt x="264" y="269"/>
                        </a:lnTo>
                        <a:lnTo>
                          <a:pt x="247" y="279"/>
                        </a:lnTo>
                        <a:lnTo>
                          <a:pt x="235" y="289"/>
                        </a:lnTo>
                        <a:lnTo>
                          <a:pt x="225" y="300"/>
                        </a:lnTo>
                        <a:lnTo>
                          <a:pt x="213" y="314"/>
                        </a:lnTo>
                        <a:lnTo>
                          <a:pt x="199" y="331"/>
                        </a:lnTo>
                        <a:lnTo>
                          <a:pt x="188" y="344"/>
                        </a:lnTo>
                        <a:lnTo>
                          <a:pt x="175" y="361"/>
                        </a:lnTo>
                        <a:lnTo>
                          <a:pt x="165" y="375"/>
                        </a:lnTo>
                        <a:lnTo>
                          <a:pt x="155" y="388"/>
                        </a:lnTo>
                        <a:lnTo>
                          <a:pt x="145" y="402"/>
                        </a:lnTo>
                        <a:lnTo>
                          <a:pt x="137" y="416"/>
                        </a:lnTo>
                        <a:lnTo>
                          <a:pt x="127" y="431"/>
                        </a:lnTo>
                        <a:lnTo>
                          <a:pt x="118" y="446"/>
                        </a:lnTo>
                        <a:lnTo>
                          <a:pt x="105" y="463"/>
                        </a:lnTo>
                        <a:lnTo>
                          <a:pt x="93" y="480"/>
                        </a:lnTo>
                        <a:lnTo>
                          <a:pt x="80" y="499"/>
                        </a:lnTo>
                        <a:lnTo>
                          <a:pt x="68" y="514"/>
                        </a:lnTo>
                        <a:lnTo>
                          <a:pt x="59" y="524"/>
                        </a:lnTo>
                        <a:lnTo>
                          <a:pt x="49" y="535"/>
                        </a:lnTo>
                        <a:lnTo>
                          <a:pt x="39" y="545"/>
                        </a:lnTo>
                        <a:lnTo>
                          <a:pt x="27" y="555"/>
                        </a:lnTo>
                        <a:lnTo>
                          <a:pt x="15" y="565"/>
                        </a:lnTo>
                        <a:lnTo>
                          <a:pt x="0" y="578"/>
                        </a:lnTo>
                        <a:lnTo>
                          <a:pt x="5" y="562"/>
                        </a:lnTo>
                        <a:lnTo>
                          <a:pt x="10" y="550"/>
                        </a:lnTo>
                        <a:lnTo>
                          <a:pt x="18" y="536"/>
                        </a:lnTo>
                        <a:lnTo>
                          <a:pt x="27" y="524"/>
                        </a:lnTo>
                        <a:lnTo>
                          <a:pt x="41" y="506"/>
                        </a:lnTo>
                        <a:lnTo>
                          <a:pt x="56" y="488"/>
                        </a:lnTo>
                        <a:lnTo>
                          <a:pt x="72" y="467"/>
                        </a:lnTo>
                        <a:lnTo>
                          <a:pt x="85" y="450"/>
                        </a:lnTo>
                        <a:lnTo>
                          <a:pt x="98" y="433"/>
                        </a:lnTo>
                        <a:lnTo>
                          <a:pt x="111" y="418"/>
                        </a:lnTo>
                        <a:lnTo>
                          <a:pt x="120" y="405"/>
                        </a:lnTo>
                        <a:lnTo>
                          <a:pt x="132" y="392"/>
                        </a:lnTo>
                        <a:lnTo>
                          <a:pt x="142" y="381"/>
                        </a:lnTo>
                        <a:lnTo>
                          <a:pt x="155" y="367"/>
                        </a:lnTo>
                        <a:lnTo>
                          <a:pt x="168" y="353"/>
                        </a:lnTo>
                        <a:lnTo>
                          <a:pt x="181" y="339"/>
                        </a:lnTo>
                        <a:lnTo>
                          <a:pt x="194" y="323"/>
                        </a:lnTo>
                        <a:lnTo>
                          <a:pt x="205" y="310"/>
                        </a:lnTo>
                        <a:lnTo>
                          <a:pt x="216" y="297"/>
                        </a:lnTo>
                        <a:lnTo>
                          <a:pt x="224" y="285"/>
                        </a:lnTo>
                        <a:lnTo>
                          <a:pt x="229" y="275"/>
                        </a:lnTo>
                        <a:lnTo>
                          <a:pt x="235" y="266"/>
                        </a:lnTo>
                        <a:lnTo>
                          <a:pt x="241" y="256"/>
                        </a:lnTo>
                        <a:lnTo>
                          <a:pt x="250" y="247"/>
                        </a:lnTo>
                        <a:lnTo>
                          <a:pt x="263" y="234"/>
                        </a:lnTo>
                        <a:lnTo>
                          <a:pt x="274" y="223"/>
                        </a:lnTo>
                        <a:lnTo>
                          <a:pt x="284" y="214"/>
                        </a:lnTo>
                        <a:lnTo>
                          <a:pt x="293" y="204"/>
                        </a:lnTo>
                        <a:lnTo>
                          <a:pt x="290" y="194"/>
                        </a:lnTo>
                        <a:lnTo>
                          <a:pt x="285" y="180"/>
                        </a:lnTo>
                        <a:lnTo>
                          <a:pt x="260" y="173"/>
                        </a:lnTo>
                        <a:lnTo>
                          <a:pt x="232" y="157"/>
                        </a:lnTo>
                        <a:lnTo>
                          <a:pt x="204" y="142"/>
                        </a:lnTo>
                        <a:lnTo>
                          <a:pt x="188" y="133"/>
                        </a:lnTo>
                        <a:lnTo>
                          <a:pt x="175" y="127"/>
                        </a:lnTo>
                        <a:lnTo>
                          <a:pt x="153" y="119"/>
                        </a:lnTo>
                        <a:lnTo>
                          <a:pt x="131" y="113"/>
                        </a:lnTo>
                        <a:lnTo>
                          <a:pt x="107" y="107"/>
                        </a:lnTo>
                        <a:lnTo>
                          <a:pt x="90" y="102"/>
                        </a:lnTo>
                        <a:lnTo>
                          <a:pt x="69" y="96"/>
                        </a:lnTo>
                        <a:lnTo>
                          <a:pt x="50" y="91"/>
                        </a:lnTo>
                        <a:lnTo>
                          <a:pt x="32" y="88"/>
                        </a:lnTo>
                        <a:lnTo>
                          <a:pt x="16" y="84"/>
                        </a:lnTo>
                        <a:lnTo>
                          <a:pt x="31" y="83"/>
                        </a:lnTo>
                        <a:lnTo>
                          <a:pt x="42" y="81"/>
                        </a:lnTo>
                        <a:lnTo>
                          <a:pt x="51" y="80"/>
                        </a:lnTo>
                        <a:lnTo>
                          <a:pt x="61" y="79"/>
                        </a:lnTo>
                        <a:lnTo>
                          <a:pt x="71" y="80"/>
                        </a:lnTo>
                        <a:lnTo>
                          <a:pt x="92" y="88"/>
                        </a:lnTo>
                        <a:lnTo>
                          <a:pt x="110" y="95"/>
                        </a:lnTo>
                        <a:lnTo>
                          <a:pt x="129" y="104"/>
                        </a:lnTo>
                        <a:lnTo>
                          <a:pt x="148" y="113"/>
                        </a:lnTo>
                        <a:lnTo>
                          <a:pt x="171" y="122"/>
                        </a:lnTo>
                        <a:lnTo>
                          <a:pt x="191" y="132"/>
                        </a:lnTo>
                        <a:lnTo>
                          <a:pt x="207" y="138"/>
                        </a:lnTo>
                        <a:lnTo>
                          <a:pt x="235" y="150"/>
                        </a:lnTo>
                        <a:lnTo>
                          <a:pt x="250" y="154"/>
                        </a:lnTo>
                        <a:lnTo>
                          <a:pt x="261" y="152"/>
                        </a:lnTo>
                        <a:lnTo>
                          <a:pt x="272" y="150"/>
                        </a:lnTo>
                        <a:lnTo>
                          <a:pt x="283" y="148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45" name="Freeform 23"/>
                  <p:cNvSpPr>
                    <a:spLocks/>
                  </p:cNvSpPr>
                  <p:nvPr/>
                </p:nvSpPr>
                <p:spPr bwMode="auto">
                  <a:xfrm>
                    <a:off x="5053" y="3536"/>
                    <a:ext cx="80" cy="325"/>
                  </a:xfrm>
                  <a:custGeom>
                    <a:avLst/>
                    <a:gdLst>
                      <a:gd name="T0" fmla="*/ 43 w 80"/>
                      <a:gd name="T1" fmla="*/ 0 h 325"/>
                      <a:gd name="T2" fmla="*/ 52 w 80"/>
                      <a:gd name="T3" fmla="*/ 16 h 325"/>
                      <a:gd name="T4" fmla="*/ 59 w 80"/>
                      <a:gd name="T5" fmla="*/ 26 h 325"/>
                      <a:gd name="T6" fmla="*/ 72 w 80"/>
                      <a:gd name="T7" fmla="*/ 41 h 325"/>
                      <a:gd name="T8" fmla="*/ 75 w 80"/>
                      <a:gd name="T9" fmla="*/ 55 h 325"/>
                      <a:gd name="T10" fmla="*/ 78 w 80"/>
                      <a:gd name="T11" fmla="*/ 74 h 325"/>
                      <a:gd name="T12" fmla="*/ 78 w 80"/>
                      <a:gd name="T13" fmla="*/ 96 h 325"/>
                      <a:gd name="T14" fmla="*/ 79 w 80"/>
                      <a:gd name="T15" fmla="*/ 110 h 325"/>
                      <a:gd name="T16" fmla="*/ 78 w 80"/>
                      <a:gd name="T17" fmla="*/ 126 h 325"/>
                      <a:gd name="T18" fmla="*/ 75 w 80"/>
                      <a:gd name="T19" fmla="*/ 147 h 325"/>
                      <a:gd name="T20" fmla="*/ 72 w 80"/>
                      <a:gd name="T21" fmla="*/ 164 h 325"/>
                      <a:gd name="T22" fmla="*/ 66 w 80"/>
                      <a:gd name="T23" fmla="*/ 192 h 325"/>
                      <a:gd name="T24" fmla="*/ 61 w 80"/>
                      <a:gd name="T25" fmla="*/ 206 h 325"/>
                      <a:gd name="T26" fmla="*/ 51 w 80"/>
                      <a:gd name="T27" fmla="*/ 224 h 325"/>
                      <a:gd name="T28" fmla="*/ 38 w 80"/>
                      <a:gd name="T29" fmla="*/ 244 h 325"/>
                      <a:gd name="T30" fmla="*/ 27 w 80"/>
                      <a:gd name="T31" fmla="*/ 262 h 325"/>
                      <a:gd name="T32" fmla="*/ 16 w 80"/>
                      <a:gd name="T33" fmla="*/ 280 h 325"/>
                      <a:gd name="T34" fmla="*/ 7 w 80"/>
                      <a:gd name="T35" fmla="*/ 295 h 325"/>
                      <a:gd name="T36" fmla="*/ 0 w 80"/>
                      <a:gd name="T37" fmla="*/ 324 h 325"/>
                      <a:gd name="T38" fmla="*/ 4 w 80"/>
                      <a:gd name="T39" fmla="*/ 295 h 325"/>
                      <a:gd name="T40" fmla="*/ 7 w 80"/>
                      <a:gd name="T41" fmla="*/ 274 h 325"/>
                      <a:gd name="T42" fmla="*/ 9 w 80"/>
                      <a:gd name="T43" fmla="*/ 255 h 325"/>
                      <a:gd name="T44" fmla="*/ 11 w 80"/>
                      <a:gd name="T45" fmla="*/ 235 h 325"/>
                      <a:gd name="T46" fmla="*/ 15 w 80"/>
                      <a:gd name="T47" fmla="*/ 210 h 325"/>
                      <a:gd name="T48" fmla="*/ 21 w 80"/>
                      <a:gd name="T49" fmla="*/ 192 h 325"/>
                      <a:gd name="T50" fmla="*/ 27 w 80"/>
                      <a:gd name="T51" fmla="*/ 174 h 325"/>
                      <a:gd name="T52" fmla="*/ 33 w 80"/>
                      <a:gd name="T53" fmla="*/ 157 h 325"/>
                      <a:gd name="T54" fmla="*/ 38 w 80"/>
                      <a:gd name="T55" fmla="*/ 140 h 325"/>
                      <a:gd name="T56" fmla="*/ 43 w 80"/>
                      <a:gd name="T57" fmla="*/ 122 h 325"/>
                      <a:gd name="T58" fmla="*/ 46 w 80"/>
                      <a:gd name="T59" fmla="*/ 104 h 325"/>
                      <a:gd name="T60" fmla="*/ 48 w 80"/>
                      <a:gd name="T61" fmla="*/ 89 h 325"/>
                      <a:gd name="T62" fmla="*/ 50 w 80"/>
                      <a:gd name="T63" fmla="*/ 71 h 325"/>
                      <a:gd name="T64" fmla="*/ 50 w 80"/>
                      <a:gd name="T65" fmla="*/ 51 h 325"/>
                      <a:gd name="T66" fmla="*/ 50 w 80"/>
                      <a:gd name="T67" fmla="*/ 26 h 325"/>
                      <a:gd name="T68" fmla="*/ 47 w 80"/>
                      <a:gd name="T69" fmla="*/ 15 h 325"/>
                      <a:gd name="T70" fmla="*/ 43 w 80"/>
                      <a:gd name="T71" fmla="*/ 0 h 32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80" h="325">
                        <a:moveTo>
                          <a:pt x="43" y="0"/>
                        </a:moveTo>
                        <a:lnTo>
                          <a:pt x="52" y="16"/>
                        </a:lnTo>
                        <a:lnTo>
                          <a:pt x="59" y="26"/>
                        </a:lnTo>
                        <a:lnTo>
                          <a:pt x="72" y="41"/>
                        </a:lnTo>
                        <a:lnTo>
                          <a:pt x="75" y="55"/>
                        </a:lnTo>
                        <a:lnTo>
                          <a:pt x="78" y="74"/>
                        </a:lnTo>
                        <a:lnTo>
                          <a:pt x="78" y="96"/>
                        </a:lnTo>
                        <a:lnTo>
                          <a:pt x="79" y="110"/>
                        </a:lnTo>
                        <a:lnTo>
                          <a:pt x="78" y="126"/>
                        </a:lnTo>
                        <a:lnTo>
                          <a:pt x="75" y="147"/>
                        </a:lnTo>
                        <a:lnTo>
                          <a:pt x="72" y="164"/>
                        </a:lnTo>
                        <a:lnTo>
                          <a:pt x="66" y="192"/>
                        </a:lnTo>
                        <a:lnTo>
                          <a:pt x="61" y="206"/>
                        </a:lnTo>
                        <a:lnTo>
                          <a:pt x="51" y="224"/>
                        </a:lnTo>
                        <a:lnTo>
                          <a:pt x="38" y="244"/>
                        </a:lnTo>
                        <a:lnTo>
                          <a:pt x="27" y="262"/>
                        </a:lnTo>
                        <a:lnTo>
                          <a:pt x="16" y="280"/>
                        </a:lnTo>
                        <a:lnTo>
                          <a:pt x="7" y="295"/>
                        </a:lnTo>
                        <a:lnTo>
                          <a:pt x="0" y="324"/>
                        </a:lnTo>
                        <a:lnTo>
                          <a:pt x="4" y="295"/>
                        </a:lnTo>
                        <a:lnTo>
                          <a:pt x="7" y="274"/>
                        </a:lnTo>
                        <a:lnTo>
                          <a:pt x="9" y="255"/>
                        </a:lnTo>
                        <a:lnTo>
                          <a:pt x="11" y="235"/>
                        </a:lnTo>
                        <a:lnTo>
                          <a:pt x="15" y="210"/>
                        </a:lnTo>
                        <a:lnTo>
                          <a:pt x="21" y="192"/>
                        </a:lnTo>
                        <a:lnTo>
                          <a:pt x="27" y="174"/>
                        </a:lnTo>
                        <a:lnTo>
                          <a:pt x="33" y="157"/>
                        </a:lnTo>
                        <a:lnTo>
                          <a:pt x="38" y="140"/>
                        </a:lnTo>
                        <a:lnTo>
                          <a:pt x="43" y="122"/>
                        </a:lnTo>
                        <a:lnTo>
                          <a:pt x="46" y="104"/>
                        </a:lnTo>
                        <a:lnTo>
                          <a:pt x="48" y="89"/>
                        </a:lnTo>
                        <a:lnTo>
                          <a:pt x="50" y="71"/>
                        </a:lnTo>
                        <a:lnTo>
                          <a:pt x="50" y="51"/>
                        </a:lnTo>
                        <a:lnTo>
                          <a:pt x="50" y="26"/>
                        </a:lnTo>
                        <a:lnTo>
                          <a:pt x="47" y="15"/>
                        </a:lnTo>
                        <a:lnTo>
                          <a:pt x="43" y="0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46" name="Freeform 24"/>
                  <p:cNvSpPr>
                    <a:spLocks/>
                  </p:cNvSpPr>
                  <p:nvPr/>
                </p:nvSpPr>
                <p:spPr bwMode="auto">
                  <a:xfrm>
                    <a:off x="4669" y="3357"/>
                    <a:ext cx="352" cy="83"/>
                  </a:xfrm>
                  <a:custGeom>
                    <a:avLst/>
                    <a:gdLst>
                      <a:gd name="T0" fmla="*/ 351 w 352"/>
                      <a:gd name="T1" fmla="*/ 82 h 83"/>
                      <a:gd name="T2" fmla="*/ 345 w 352"/>
                      <a:gd name="T3" fmla="*/ 68 h 83"/>
                      <a:gd name="T4" fmla="*/ 337 w 352"/>
                      <a:gd name="T5" fmla="*/ 55 h 83"/>
                      <a:gd name="T6" fmla="*/ 331 w 352"/>
                      <a:gd name="T7" fmla="*/ 53 h 83"/>
                      <a:gd name="T8" fmla="*/ 317 w 352"/>
                      <a:gd name="T9" fmla="*/ 49 h 83"/>
                      <a:gd name="T10" fmla="*/ 303 w 352"/>
                      <a:gd name="T11" fmla="*/ 46 h 83"/>
                      <a:gd name="T12" fmla="*/ 290 w 352"/>
                      <a:gd name="T13" fmla="*/ 49 h 83"/>
                      <a:gd name="T14" fmla="*/ 274 w 352"/>
                      <a:gd name="T15" fmla="*/ 51 h 83"/>
                      <a:gd name="T16" fmla="*/ 255 w 352"/>
                      <a:gd name="T17" fmla="*/ 45 h 83"/>
                      <a:gd name="T18" fmla="*/ 231 w 352"/>
                      <a:gd name="T19" fmla="*/ 38 h 83"/>
                      <a:gd name="T20" fmla="*/ 208 w 352"/>
                      <a:gd name="T21" fmla="*/ 31 h 83"/>
                      <a:gd name="T22" fmla="*/ 192 w 352"/>
                      <a:gd name="T23" fmla="*/ 27 h 83"/>
                      <a:gd name="T24" fmla="*/ 166 w 352"/>
                      <a:gd name="T25" fmla="*/ 21 h 83"/>
                      <a:gd name="T26" fmla="*/ 140 w 352"/>
                      <a:gd name="T27" fmla="*/ 14 h 83"/>
                      <a:gd name="T28" fmla="*/ 114 w 352"/>
                      <a:gd name="T29" fmla="*/ 8 h 83"/>
                      <a:gd name="T30" fmla="*/ 88 w 352"/>
                      <a:gd name="T31" fmla="*/ 3 h 83"/>
                      <a:gd name="T32" fmla="*/ 59 w 352"/>
                      <a:gd name="T33" fmla="*/ 1 h 83"/>
                      <a:gd name="T34" fmla="*/ 33 w 352"/>
                      <a:gd name="T35" fmla="*/ 0 h 83"/>
                      <a:gd name="T36" fmla="*/ 26 w 352"/>
                      <a:gd name="T37" fmla="*/ 2 h 83"/>
                      <a:gd name="T38" fmla="*/ 16 w 352"/>
                      <a:gd name="T39" fmla="*/ 7 h 83"/>
                      <a:gd name="T40" fmla="*/ 7 w 352"/>
                      <a:gd name="T41" fmla="*/ 13 h 83"/>
                      <a:gd name="T42" fmla="*/ 0 w 352"/>
                      <a:gd name="T43" fmla="*/ 18 h 83"/>
                      <a:gd name="T44" fmla="*/ 12 w 352"/>
                      <a:gd name="T45" fmla="*/ 19 h 83"/>
                      <a:gd name="T46" fmla="*/ 26 w 352"/>
                      <a:gd name="T47" fmla="*/ 20 h 83"/>
                      <a:gd name="T48" fmla="*/ 39 w 352"/>
                      <a:gd name="T49" fmla="*/ 21 h 83"/>
                      <a:gd name="T50" fmla="*/ 49 w 352"/>
                      <a:gd name="T51" fmla="*/ 20 h 83"/>
                      <a:gd name="T52" fmla="*/ 62 w 352"/>
                      <a:gd name="T53" fmla="*/ 19 h 83"/>
                      <a:gd name="T54" fmla="*/ 81 w 352"/>
                      <a:gd name="T55" fmla="*/ 18 h 83"/>
                      <a:gd name="T56" fmla="*/ 106 w 352"/>
                      <a:gd name="T57" fmla="*/ 19 h 83"/>
                      <a:gd name="T58" fmla="*/ 128 w 352"/>
                      <a:gd name="T59" fmla="*/ 21 h 83"/>
                      <a:gd name="T60" fmla="*/ 148 w 352"/>
                      <a:gd name="T61" fmla="*/ 24 h 83"/>
                      <a:gd name="T62" fmla="*/ 168 w 352"/>
                      <a:gd name="T63" fmla="*/ 27 h 83"/>
                      <a:gd name="T64" fmla="*/ 189 w 352"/>
                      <a:gd name="T65" fmla="*/ 28 h 83"/>
                      <a:gd name="T66" fmla="*/ 206 w 352"/>
                      <a:gd name="T67" fmla="*/ 33 h 83"/>
                      <a:gd name="T68" fmla="*/ 224 w 352"/>
                      <a:gd name="T69" fmla="*/ 39 h 83"/>
                      <a:gd name="T70" fmla="*/ 240 w 352"/>
                      <a:gd name="T71" fmla="*/ 46 h 83"/>
                      <a:gd name="T72" fmla="*/ 259 w 352"/>
                      <a:gd name="T73" fmla="*/ 53 h 83"/>
                      <a:gd name="T74" fmla="*/ 267 w 352"/>
                      <a:gd name="T75" fmla="*/ 54 h 83"/>
                      <a:gd name="T76" fmla="*/ 276 w 352"/>
                      <a:gd name="T77" fmla="*/ 53 h 83"/>
                      <a:gd name="T78" fmla="*/ 289 w 352"/>
                      <a:gd name="T79" fmla="*/ 58 h 83"/>
                      <a:gd name="T80" fmla="*/ 303 w 352"/>
                      <a:gd name="T81" fmla="*/ 63 h 83"/>
                      <a:gd name="T82" fmla="*/ 316 w 352"/>
                      <a:gd name="T83" fmla="*/ 68 h 83"/>
                      <a:gd name="T84" fmla="*/ 334 w 352"/>
                      <a:gd name="T85" fmla="*/ 75 h 83"/>
                      <a:gd name="T86" fmla="*/ 345 w 352"/>
                      <a:gd name="T87" fmla="*/ 79 h 83"/>
                      <a:gd name="T88" fmla="*/ 351 w 352"/>
                      <a:gd name="T89" fmla="*/ 82 h 8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352" h="83">
                        <a:moveTo>
                          <a:pt x="351" y="82"/>
                        </a:moveTo>
                        <a:lnTo>
                          <a:pt x="345" y="68"/>
                        </a:lnTo>
                        <a:lnTo>
                          <a:pt x="337" y="55"/>
                        </a:lnTo>
                        <a:lnTo>
                          <a:pt x="331" y="53"/>
                        </a:lnTo>
                        <a:lnTo>
                          <a:pt x="317" y="49"/>
                        </a:lnTo>
                        <a:lnTo>
                          <a:pt x="303" y="46"/>
                        </a:lnTo>
                        <a:lnTo>
                          <a:pt x="290" y="49"/>
                        </a:lnTo>
                        <a:lnTo>
                          <a:pt x="274" y="51"/>
                        </a:lnTo>
                        <a:lnTo>
                          <a:pt x="255" y="45"/>
                        </a:lnTo>
                        <a:lnTo>
                          <a:pt x="231" y="38"/>
                        </a:lnTo>
                        <a:lnTo>
                          <a:pt x="208" y="31"/>
                        </a:lnTo>
                        <a:lnTo>
                          <a:pt x="192" y="27"/>
                        </a:lnTo>
                        <a:lnTo>
                          <a:pt x="166" y="21"/>
                        </a:lnTo>
                        <a:lnTo>
                          <a:pt x="140" y="14"/>
                        </a:lnTo>
                        <a:lnTo>
                          <a:pt x="114" y="8"/>
                        </a:lnTo>
                        <a:lnTo>
                          <a:pt x="88" y="3"/>
                        </a:lnTo>
                        <a:lnTo>
                          <a:pt x="59" y="1"/>
                        </a:lnTo>
                        <a:lnTo>
                          <a:pt x="33" y="0"/>
                        </a:lnTo>
                        <a:lnTo>
                          <a:pt x="26" y="2"/>
                        </a:lnTo>
                        <a:lnTo>
                          <a:pt x="16" y="7"/>
                        </a:lnTo>
                        <a:lnTo>
                          <a:pt x="7" y="13"/>
                        </a:lnTo>
                        <a:lnTo>
                          <a:pt x="0" y="18"/>
                        </a:lnTo>
                        <a:lnTo>
                          <a:pt x="12" y="19"/>
                        </a:lnTo>
                        <a:lnTo>
                          <a:pt x="26" y="20"/>
                        </a:lnTo>
                        <a:lnTo>
                          <a:pt x="39" y="21"/>
                        </a:lnTo>
                        <a:lnTo>
                          <a:pt x="49" y="20"/>
                        </a:lnTo>
                        <a:lnTo>
                          <a:pt x="62" y="19"/>
                        </a:lnTo>
                        <a:lnTo>
                          <a:pt x="81" y="18"/>
                        </a:lnTo>
                        <a:lnTo>
                          <a:pt x="106" y="19"/>
                        </a:lnTo>
                        <a:lnTo>
                          <a:pt x="128" y="21"/>
                        </a:lnTo>
                        <a:lnTo>
                          <a:pt x="148" y="24"/>
                        </a:lnTo>
                        <a:lnTo>
                          <a:pt x="168" y="27"/>
                        </a:lnTo>
                        <a:lnTo>
                          <a:pt x="189" y="28"/>
                        </a:lnTo>
                        <a:lnTo>
                          <a:pt x="206" y="33"/>
                        </a:lnTo>
                        <a:lnTo>
                          <a:pt x="224" y="39"/>
                        </a:lnTo>
                        <a:lnTo>
                          <a:pt x="240" y="46"/>
                        </a:lnTo>
                        <a:lnTo>
                          <a:pt x="259" y="53"/>
                        </a:lnTo>
                        <a:lnTo>
                          <a:pt x="267" y="54"/>
                        </a:lnTo>
                        <a:lnTo>
                          <a:pt x="276" y="53"/>
                        </a:lnTo>
                        <a:lnTo>
                          <a:pt x="289" y="58"/>
                        </a:lnTo>
                        <a:lnTo>
                          <a:pt x="303" y="63"/>
                        </a:lnTo>
                        <a:lnTo>
                          <a:pt x="316" y="68"/>
                        </a:lnTo>
                        <a:lnTo>
                          <a:pt x="334" y="75"/>
                        </a:lnTo>
                        <a:lnTo>
                          <a:pt x="345" y="79"/>
                        </a:lnTo>
                        <a:lnTo>
                          <a:pt x="351" y="82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47" name="Freeform 25"/>
                  <p:cNvSpPr>
                    <a:spLocks/>
                  </p:cNvSpPr>
                  <p:nvPr/>
                </p:nvSpPr>
                <p:spPr bwMode="auto">
                  <a:xfrm>
                    <a:off x="4653" y="3406"/>
                    <a:ext cx="365" cy="35"/>
                  </a:xfrm>
                  <a:custGeom>
                    <a:avLst/>
                    <a:gdLst>
                      <a:gd name="T0" fmla="*/ 364 w 365"/>
                      <a:gd name="T1" fmla="*/ 34 h 35"/>
                      <a:gd name="T2" fmla="*/ 355 w 365"/>
                      <a:gd name="T3" fmla="*/ 31 h 35"/>
                      <a:gd name="T4" fmla="*/ 345 w 365"/>
                      <a:gd name="T5" fmla="*/ 27 h 35"/>
                      <a:gd name="T6" fmla="*/ 333 w 365"/>
                      <a:gd name="T7" fmla="*/ 24 h 35"/>
                      <a:gd name="T8" fmla="*/ 323 w 365"/>
                      <a:gd name="T9" fmla="*/ 21 h 35"/>
                      <a:gd name="T10" fmla="*/ 309 w 365"/>
                      <a:gd name="T11" fmla="*/ 17 h 35"/>
                      <a:gd name="T12" fmla="*/ 293 w 365"/>
                      <a:gd name="T13" fmla="*/ 11 h 35"/>
                      <a:gd name="T14" fmla="*/ 279 w 365"/>
                      <a:gd name="T15" fmla="*/ 5 h 35"/>
                      <a:gd name="T16" fmla="*/ 265 w 365"/>
                      <a:gd name="T17" fmla="*/ 5 h 35"/>
                      <a:gd name="T18" fmla="*/ 250 w 365"/>
                      <a:gd name="T19" fmla="*/ 7 h 35"/>
                      <a:gd name="T20" fmla="*/ 229 w 365"/>
                      <a:gd name="T21" fmla="*/ 9 h 35"/>
                      <a:gd name="T22" fmla="*/ 220 w 365"/>
                      <a:gd name="T23" fmla="*/ 9 h 35"/>
                      <a:gd name="T24" fmla="*/ 193 w 365"/>
                      <a:gd name="T25" fmla="*/ 6 h 35"/>
                      <a:gd name="T26" fmla="*/ 163 w 365"/>
                      <a:gd name="T27" fmla="*/ 3 h 35"/>
                      <a:gd name="T28" fmla="*/ 143 w 365"/>
                      <a:gd name="T29" fmla="*/ 1 h 35"/>
                      <a:gd name="T30" fmla="*/ 118 w 365"/>
                      <a:gd name="T31" fmla="*/ 0 h 35"/>
                      <a:gd name="T32" fmla="*/ 91 w 365"/>
                      <a:gd name="T33" fmla="*/ 1 h 35"/>
                      <a:gd name="T34" fmla="*/ 76 w 365"/>
                      <a:gd name="T35" fmla="*/ 3 h 35"/>
                      <a:gd name="T36" fmla="*/ 56 w 365"/>
                      <a:gd name="T37" fmla="*/ 4 h 35"/>
                      <a:gd name="T38" fmla="*/ 39 w 365"/>
                      <a:gd name="T39" fmla="*/ 6 h 35"/>
                      <a:gd name="T40" fmla="*/ 20 w 365"/>
                      <a:gd name="T41" fmla="*/ 8 h 35"/>
                      <a:gd name="T42" fmla="*/ 18 w 365"/>
                      <a:gd name="T43" fmla="*/ 15 h 35"/>
                      <a:gd name="T44" fmla="*/ 14 w 365"/>
                      <a:gd name="T45" fmla="*/ 20 h 35"/>
                      <a:gd name="T46" fmla="*/ 9 w 365"/>
                      <a:gd name="T47" fmla="*/ 26 h 35"/>
                      <a:gd name="T48" fmla="*/ 0 w 365"/>
                      <a:gd name="T49" fmla="*/ 30 h 35"/>
                      <a:gd name="T50" fmla="*/ 15 w 365"/>
                      <a:gd name="T51" fmla="*/ 27 h 35"/>
                      <a:gd name="T52" fmla="*/ 32 w 365"/>
                      <a:gd name="T53" fmla="*/ 25 h 35"/>
                      <a:gd name="T54" fmla="*/ 46 w 365"/>
                      <a:gd name="T55" fmla="*/ 22 h 35"/>
                      <a:gd name="T56" fmla="*/ 62 w 365"/>
                      <a:gd name="T57" fmla="*/ 20 h 35"/>
                      <a:gd name="T58" fmla="*/ 78 w 365"/>
                      <a:gd name="T59" fmla="*/ 18 h 35"/>
                      <a:gd name="T60" fmla="*/ 104 w 365"/>
                      <a:gd name="T61" fmla="*/ 17 h 35"/>
                      <a:gd name="T62" fmla="*/ 133 w 365"/>
                      <a:gd name="T63" fmla="*/ 15 h 35"/>
                      <a:gd name="T64" fmla="*/ 164 w 365"/>
                      <a:gd name="T65" fmla="*/ 14 h 35"/>
                      <a:gd name="T66" fmla="*/ 196 w 365"/>
                      <a:gd name="T67" fmla="*/ 12 h 35"/>
                      <a:gd name="T68" fmla="*/ 225 w 365"/>
                      <a:gd name="T69" fmla="*/ 11 h 35"/>
                      <a:gd name="T70" fmla="*/ 250 w 365"/>
                      <a:gd name="T71" fmla="*/ 13 h 35"/>
                      <a:gd name="T72" fmla="*/ 268 w 365"/>
                      <a:gd name="T73" fmla="*/ 17 h 35"/>
                      <a:gd name="T74" fmla="*/ 287 w 365"/>
                      <a:gd name="T75" fmla="*/ 21 h 35"/>
                      <a:gd name="T76" fmla="*/ 307 w 365"/>
                      <a:gd name="T77" fmla="*/ 25 h 35"/>
                      <a:gd name="T78" fmla="*/ 329 w 365"/>
                      <a:gd name="T79" fmla="*/ 30 h 35"/>
                      <a:gd name="T80" fmla="*/ 346 w 365"/>
                      <a:gd name="T81" fmla="*/ 32 h 35"/>
                      <a:gd name="T82" fmla="*/ 364 w 365"/>
                      <a:gd name="T83" fmla="*/ 34 h 35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365" h="35">
                        <a:moveTo>
                          <a:pt x="364" y="34"/>
                        </a:moveTo>
                        <a:lnTo>
                          <a:pt x="355" y="31"/>
                        </a:lnTo>
                        <a:lnTo>
                          <a:pt x="345" y="27"/>
                        </a:lnTo>
                        <a:lnTo>
                          <a:pt x="333" y="24"/>
                        </a:lnTo>
                        <a:lnTo>
                          <a:pt x="323" y="21"/>
                        </a:lnTo>
                        <a:lnTo>
                          <a:pt x="309" y="17"/>
                        </a:lnTo>
                        <a:lnTo>
                          <a:pt x="293" y="11"/>
                        </a:lnTo>
                        <a:lnTo>
                          <a:pt x="279" y="5"/>
                        </a:lnTo>
                        <a:lnTo>
                          <a:pt x="265" y="5"/>
                        </a:lnTo>
                        <a:lnTo>
                          <a:pt x="250" y="7"/>
                        </a:lnTo>
                        <a:lnTo>
                          <a:pt x="229" y="9"/>
                        </a:lnTo>
                        <a:lnTo>
                          <a:pt x="220" y="9"/>
                        </a:lnTo>
                        <a:lnTo>
                          <a:pt x="193" y="6"/>
                        </a:lnTo>
                        <a:lnTo>
                          <a:pt x="163" y="3"/>
                        </a:lnTo>
                        <a:lnTo>
                          <a:pt x="143" y="1"/>
                        </a:lnTo>
                        <a:lnTo>
                          <a:pt x="118" y="0"/>
                        </a:lnTo>
                        <a:lnTo>
                          <a:pt x="91" y="1"/>
                        </a:lnTo>
                        <a:lnTo>
                          <a:pt x="76" y="3"/>
                        </a:lnTo>
                        <a:lnTo>
                          <a:pt x="56" y="4"/>
                        </a:lnTo>
                        <a:lnTo>
                          <a:pt x="39" y="6"/>
                        </a:lnTo>
                        <a:lnTo>
                          <a:pt x="20" y="8"/>
                        </a:lnTo>
                        <a:lnTo>
                          <a:pt x="18" y="15"/>
                        </a:lnTo>
                        <a:lnTo>
                          <a:pt x="14" y="20"/>
                        </a:lnTo>
                        <a:lnTo>
                          <a:pt x="9" y="26"/>
                        </a:lnTo>
                        <a:lnTo>
                          <a:pt x="0" y="30"/>
                        </a:lnTo>
                        <a:lnTo>
                          <a:pt x="15" y="27"/>
                        </a:lnTo>
                        <a:lnTo>
                          <a:pt x="32" y="25"/>
                        </a:lnTo>
                        <a:lnTo>
                          <a:pt x="46" y="22"/>
                        </a:lnTo>
                        <a:lnTo>
                          <a:pt x="62" y="20"/>
                        </a:lnTo>
                        <a:lnTo>
                          <a:pt x="78" y="18"/>
                        </a:lnTo>
                        <a:lnTo>
                          <a:pt x="104" y="17"/>
                        </a:lnTo>
                        <a:lnTo>
                          <a:pt x="133" y="15"/>
                        </a:lnTo>
                        <a:lnTo>
                          <a:pt x="164" y="14"/>
                        </a:lnTo>
                        <a:lnTo>
                          <a:pt x="196" y="12"/>
                        </a:lnTo>
                        <a:lnTo>
                          <a:pt x="225" y="11"/>
                        </a:lnTo>
                        <a:lnTo>
                          <a:pt x="250" y="13"/>
                        </a:lnTo>
                        <a:lnTo>
                          <a:pt x="268" y="17"/>
                        </a:lnTo>
                        <a:lnTo>
                          <a:pt x="287" y="21"/>
                        </a:lnTo>
                        <a:lnTo>
                          <a:pt x="307" y="25"/>
                        </a:lnTo>
                        <a:lnTo>
                          <a:pt x="329" y="30"/>
                        </a:lnTo>
                        <a:lnTo>
                          <a:pt x="346" y="32"/>
                        </a:lnTo>
                        <a:lnTo>
                          <a:pt x="364" y="34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</p:grpSp>
          </p:grpSp>
        </p:grpSp>
        <p:sp>
          <p:nvSpPr>
            <p:cNvPr id="1035" name="Arc 26"/>
            <p:cNvSpPr>
              <a:spLocks/>
            </p:cNvSpPr>
            <p:nvPr/>
          </p:nvSpPr>
          <p:spPr bwMode="auto">
            <a:xfrm>
              <a:off x="1" y="4174"/>
              <a:ext cx="5753" cy="136"/>
            </a:xfrm>
            <a:custGeom>
              <a:avLst/>
              <a:gdLst>
                <a:gd name="T0" fmla="*/ 0 w 43200"/>
                <a:gd name="T1" fmla="*/ 0 h 21615"/>
                <a:gd name="T2" fmla="*/ 0 w 43200"/>
                <a:gd name="T3" fmla="*/ 0 h 21615"/>
                <a:gd name="T4" fmla="*/ 0 w 43200"/>
                <a:gd name="T5" fmla="*/ 0 h 216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615" fill="none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</a:path>
                <a:path w="43200" h="21615" stroke="0" extrusionOk="0">
                  <a:moveTo>
                    <a:pt x="0" y="21614"/>
                  </a:moveTo>
                  <a:cubicBezTo>
                    <a:pt x="0" y="21609"/>
                    <a:pt x="0" y="2160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04"/>
                    <a:pt x="43199" y="21609"/>
                    <a:pt x="43199" y="21614"/>
                  </a:cubicBezTo>
                  <a:lnTo>
                    <a:pt x="21600" y="21600"/>
                  </a:lnTo>
                  <a:lnTo>
                    <a:pt x="0" y="21614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50140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36" name="Line 27"/>
            <p:cNvSpPr>
              <a:spLocks noChangeShapeType="1"/>
            </p:cNvSpPr>
            <p:nvPr/>
          </p:nvSpPr>
          <p:spPr bwMode="auto">
            <a:xfrm>
              <a:off x="0" y="4312"/>
              <a:ext cx="5752" cy="0"/>
            </a:xfrm>
            <a:prstGeom prst="line">
              <a:avLst/>
            </a:prstGeom>
            <a:noFill/>
            <a:ln w="50800">
              <a:solidFill>
                <a:srgbClr val="3C002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37" name="Oval 28"/>
            <p:cNvSpPr>
              <a:spLocks noChangeArrowheads="1"/>
            </p:cNvSpPr>
            <p:nvPr/>
          </p:nvSpPr>
          <p:spPr bwMode="auto">
            <a:xfrm>
              <a:off x="2631" y="3555"/>
              <a:ext cx="498" cy="43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FFB87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038" name="Freeform 29" descr="Narrow horizontal"/>
            <p:cNvSpPr>
              <a:spLocks/>
            </p:cNvSpPr>
            <p:nvPr/>
          </p:nvSpPr>
          <p:spPr bwMode="auto">
            <a:xfrm>
              <a:off x="2581" y="3900"/>
              <a:ext cx="575" cy="256"/>
            </a:xfrm>
            <a:custGeom>
              <a:avLst/>
              <a:gdLst>
                <a:gd name="T0" fmla="*/ 520 w 575"/>
                <a:gd name="T1" fmla="*/ 0 h 256"/>
                <a:gd name="T2" fmla="*/ 491 w 575"/>
                <a:gd name="T3" fmla="*/ 22 h 256"/>
                <a:gd name="T4" fmla="*/ 520 w 575"/>
                <a:gd name="T5" fmla="*/ 35 h 256"/>
                <a:gd name="T6" fmla="*/ 513 w 575"/>
                <a:gd name="T7" fmla="*/ 65 h 256"/>
                <a:gd name="T8" fmla="*/ 477 w 575"/>
                <a:gd name="T9" fmla="*/ 78 h 256"/>
                <a:gd name="T10" fmla="*/ 527 w 575"/>
                <a:gd name="T11" fmla="*/ 91 h 256"/>
                <a:gd name="T12" fmla="*/ 574 w 575"/>
                <a:gd name="T13" fmla="*/ 104 h 256"/>
                <a:gd name="T14" fmla="*/ 527 w 575"/>
                <a:gd name="T15" fmla="*/ 117 h 256"/>
                <a:gd name="T16" fmla="*/ 477 w 575"/>
                <a:gd name="T17" fmla="*/ 112 h 256"/>
                <a:gd name="T18" fmla="*/ 498 w 575"/>
                <a:gd name="T19" fmla="*/ 147 h 256"/>
                <a:gd name="T20" fmla="*/ 542 w 575"/>
                <a:gd name="T21" fmla="*/ 151 h 256"/>
                <a:gd name="T22" fmla="*/ 498 w 575"/>
                <a:gd name="T23" fmla="*/ 169 h 256"/>
                <a:gd name="T24" fmla="*/ 444 w 575"/>
                <a:gd name="T25" fmla="*/ 169 h 256"/>
                <a:gd name="T26" fmla="*/ 466 w 575"/>
                <a:gd name="T27" fmla="*/ 194 h 256"/>
                <a:gd name="T28" fmla="*/ 448 w 575"/>
                <a:gd name="T29" fmla="*/ 212 h 256"/>
                <a:gd name="T30" fmla="*/ 412 w 575"/>
                <a:gd name="T31" fmla="*/ 225 h 256"/>
                <a:gd name="T32" fmla="*/ 386 w 575"/>
                <a:gd name="T33" fmla="*/ 238 h 256"/>
                <a:gd name="T34" fmla="*/ 343 w 575"/>
                <a:gd name="T35" fmla="*/ 238 h 256"/>
                <a:gd name="T36" fmla="*/ 318 w 575"/>
                <a:gd name="T37" fmla="*/ 255 h 256"/>
                <a:gd name="T38" fmla="*/ 253 w 575"/>
                <a:gd name="T39" fmla="*/ 255 h 256"/>
                <a:gd name="T40" fmla="*/ 227 w 575"/>
                <a:gd name="T41" fmla="*/ 255 h 256"/>
                <a:gd name="T42" fmla="*/ 238 w 575"/>
                <a:gd name="T43" fmla="*/ 242 h 256"/>
                <a:gd name="T44" fmla="*/ 181 w 575"/>
                <a:gd name="T45" fmla="*/ 238 h 256"/>
                <a:gd name="T46" fmla="*/ 206 w 575"/>
                <a:gd name="T47" fmla="*/ 233 h 256"/>
                <a:gd name="T48" fmla="*/ 245 w 575"/>
                <a:gd name="T49" fmla="*/ 220 h 256"/>
                <a:gd name="T50" fmla="*/ 191 w 575"/>
                <a:gd name="T51" fmla="*/ 216 h 256"/>
                <a:gd name="T52" fmla="*/ 137 w 575"/>
                <a:gd name="T53" fmla="*/ 212 h 256"/>
                <a:gd name="T54" fmla="*/ 108 w 575"/>
                <a:gd name="T55" fmla="*/ 194 h 256"/>
                <a:gd name="T56" fmla="*/ 162 w 575"/>
                <a:gd name="T57" fmla="*/ 194 h 256"/>
                <a:gd name="T58" fmla="*/ 137 w 575"/>
                <a:gd name="T59" fmla="*/ 182 h 256"/>
                <a:gd name="T60" fmla="*/ 83 w 575"/>
                <a:gd name="T61" fmla="*/ 182 h 256"/>
                <a:gd name="T62" fmla="*/ 25 w 575"/>
                <a:gd name="T63" fmla="*/ 177 h 256"/>
                <a:gd name="T64" fmla="*/ 51 w 575"/>
                <a:gd name="T65" fmla="*/ 173 h 256"/>
                <a:gd name="T66" fmla="*/ 108 w 575"/>
                <a:gd name="T67" fmla="*/ 173 h 256"/>
                <a:gd name="T68" fmla="*/ 123 w 575"/>
                <a:gd name="T69" fmla="*/ 151 h 256"/>
                <a:gd name="T70" fmla="*/ 65 w 575"/>
                <a:gd name="T71" fmla="*/ 147 h 256"/>
                <a:gd name="T72" fmla="*/ 18 w 575"/>
                <a:gd name="T73" fmla="*/ 147 h 256"/>
                <a:gd name="T74" fmla="*/ 43 w 575"/>
                <a:gd name="T75" fmla="*/ 134 h 256"/>
                <a:gd name="T76" fmla="*/ 101 w 575"/>
                <a:gd name="T77" fmla="*/ 134 h 256"/>
                <a:gd name="T78" fmla="*/ 83 w 575"/>
                <a:gd name="T79" fmla="*/ 121 h 256"/>
                <a:gd name="T80" fmla="*/ 32 w 575"/>
                <a:gd name="T81" fmla="*/ 112 h 256"/>
                <a:gd name="T82" fmla="*/ 69 w 575"/>
                <a:gd name="T83" fmla="*/ 95 h 256"/>
                <a:gd name="T84" fmla="*/ 116 w 575"/>
                <a:gd name="T85" fmla="*/ 95 h 256"/>
                <a:gd name="T86" fmla="*/ 108 w 575"/>
                <a:gd name="T87" fmla="*/ 78 h 256"/>
                <a:gd name="T88" fmla="*/ 54 w 575"/>
                <a:gd name="T89" fmla="*/ 78 h 256"/>
                <a:gd name="T90" fmla="*/ 79 w 575"/>
                <a:gd name="T91" fmla="*/ 69 h 256"/>
                <a:gd name="T92" fmla="*/ 65 w 575"/>
                <a:gd name="T93" fmla="*/ 52 h 256"/>
                <a:gd name="T94" fmla="*/ 22 w 575"/>
                <a:gd name="T95" fmla="*/ 52 h 256"/>
                <a:gd name="T96" fmla="*/ 22 w 575"/>
                <a:gd name="T97" fmla="*/ 30 h 256"/>
                <a:gd name="T98" fmla="*/ 76 w 575"/>
                <a:gd name="T99" fmla="*/ 30 h 256"/>
                <a:gd name="T100" fmla="*/ 54 w 575"/>
                <a:gd name="T101" fmla="*/ 17 h 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" h="256">
                  <a:moveTo>
                    <a:pt x="51" y="4"/>
                  </a:moveTo>
                  <a:lnTo>
                    <a:pt x="505" y="4"/>
                  </a:lnTo>
                  <a:lnTo>
                    <a:pt x="505" y="0"/>
                  </a:lnTo>
                  <a:lnTo>
                    <a:pt x="520" y="0"/>
                  </a:lnTo>
                  <a:lnTo>
                    <a:pt x="527" y="13"/>
                  </a:lnTo>
                  <a:lnTo>
                    <a:pt x="516" y="17"/>
                  </a:lnTo>
                  <a:lnTo>
                    <a:pt x="502" y="22"/>
                  </a:lnTo>
                  <a:lnTo>
                    <a:pt x="491" y="22"/>
                  </a:lnTo>
                  <a:lnTo>
                    <a:pt x="487" y="35"/>
                  </a:lnTo>
                  <a:lnTo>
                    <a:pt x="498" y="35"/>
                  </a:lnTo>
                  <a:lnTo>
                    <a:pt x="509" y="35"/>
                  </a:lnTo>
                  <a:lnTo>
                    <a:pt x="520" y="35"/>
                  </a:lnTo>
                  <a:lnTo>
                    <a:pt x="531" y="39"/>
                  </a:lnTo>
                  <a:lnTo>
                    <a:pt x="534" y="52"/>
                  </a:lnTo>
                  <a:lnTo>
                    <a:pt x="523" y="65"/>
                  </a:lnTo>
                  <a:lnTo>
                    <a:pt x="513" y="65"/>
                  </a:lnTo>
                  <a:lnTo>
                    <a:pt x="502" y="65"/>
                  </a:lnTo>
                  <a:lnTo>
                    <a:pt x="491" y="65"/>
                  </a:lnTo>
                  <a:lnTo>
                    <a:pt x="480" y="65"/>
                  </a:lnTo>
                  <a:lnTo>
                    <a:pt x="477" y="78"/>
                  </a:lnTo>
                  <a:lnTo>
                    <a:pt x="491" y="86"/>
                  </a:lnTo>
                  <a:lnTo>
                    <a:pt x="505" y="91"/>
                  </a:lnTo>
                  <a:lnTo>
                    <a:pt x="516" y="91"/>
                  </a:lnTo>
                  <a:lnTo>
                    <a:pt x="527" y="91"/>
                  </a:lnTo>
                  <a:lnTo>
                    <a:pt x="542" y="91"/>
                  </a:lnTo>
                  <a:lnTo>
                    <a:pt x="552" y="91"/>
                  </a:lnTo>
                  <a:lnTo>
                    <a:pt x="563" y="91"/>
                  </a:lnTo>
                  <a:lnTo>
                    <a:pt x="574" y="104"/>
                  </a:lnTo>
                  <a:lnTo>
                    <a:pt x="563" y="117"/>
                  </a:lnTo>
                  <a:lnTo>
                    <a:pt x="552" y="117"/>
                  </a:lnTo>
                  <a:lnTo>
                    <a:pt x="542" y="117"/>
                  </a:lnTo>
                  <a:lnTo>
                    <a:pt x="527" y="117"/>
                  </a:lnTo>
                  <a:lnTo>
                    <a:pt x="516" y="117"/>
                  </a:lnTo>
                  <a:lnTo>
                    <a:pt x="505" y="112"/>
                  </a:lnTo>
                  <a:lnTo>
                    <a:pt x="491" y="112"/>
                  </a:lnTo>
                  <a:lnTo>
                    <a:pt x="477" y="112"/>
                  </a:lnTo>
                  <a:lnTo>
                    <a:pt x="473" y="125"/>
                  </a:lnTo>
                  <a:lnTo>
                    <a:pt x="469" y="138"/>
                  </a:lnTo>
                  <a:lnTo>
                    <a:pt x="487" y="143"/>
                  </a:lnTo>
                  <a:lnTo>
                    <a:pt x="498" y="147"/>
                  </a:lnTo>
                  <a:lnTo>
                    <a:pt x="509" y="147"/>
                  </a:lnTo>
                  <a:lnTo>
                    <a:pt x="520" y="151"/>
                  </a:lnTo>
                  <a:lnTo>
                    <a:pt x="531" y="151"/>
                  </a:lnTo>
                  <a:lnTo>
                    <a:pt x="542" y="151"/>
                  </a:lnTo>
                  <a:lnTo>
                    <a:pt x="542" y="164"/>
                  </a:lnTo>
                  <a:lnTo>
                    <a:pt x="527" y="169"/>
                  </a:lnTo>
                  <a:lnTo>
                    <a:pt x="513" y="169"/>
                  </a:lnTo>
                  <a:lnTo>
                    <a:pt x="498" y="169"/>
                  </a:lnTo>
                  <a:lnTo>
                    <a:pt x="487" y="169"/>
                  </a:lnTo>
                  <a:lnTo>
                    <a:pt x="469" y="169"/>
                  </a:lnTo>
                  <a:lnTo>
                    <a:pt x="455" y="169"/>
                  </a:lnTo>
                  <a:lnTo>
                    <a:pt x="444" y="169"/>
                  </a:lnTo>
                  <a:lnTo>
                    <a:pt x="433" y="169"/>
                  </a:lnTo>
                  <a:lnTo>
                    <a:pt x="437" y="182"/>
                  </a:lnTo>
                  <a:lnTo>
                    <a:pt x="451" y="194"/>
                  </a:lnTo>
                  <a:lnTo>
                    <a:pt x="466" y="194"/>
                  </a:lnTo>
                  <a:lnTo>
                    <a:pt x="477" y="194"/>
                  </a:lnTo>
                  <a:lnTo>
                    <a:pt x="477" y="207"/>
                  </a:lnTo>
                  <a:lnTo>
                    <a:pt x="462" y="212"/>
                  </a:lnTo>
                  <a:lnTo>
                    <a:pt x="448" y="212"/>
                  </a:lnTo>
                  <a:lnTo>
                    <a:pt x="433" y="212"/>
                  </a:lnTo>
                  <a:lnTo>
                    <a:pt x="422" y="212"/>
                  </a:lnTo>
                  <a:lnTo>
                    <a:pt x="412" y="212"/>
                  </a:lnTo>
                  <a:lnTo>
                    <a:pt x="412" y="225"/>
                  </a:lnTo>
                  <a:lnTo>
                    <a:pt x="422" y="229"/>
                  </a:lnTo>
                  <a:lnTo>
                    <a:pt x="412" y="233"/>
                  </a:lnTo>
                  <a:lnTo>
                    <a:pt x="397" y="238"/>
                  </a:lnTo>
                  <a:lnTo>
                    <a:pt x="386" y="238"/>
                  </a:lnTo>
                  <a:lnTo>
                    <a:pt x="375" y="238"/>
                  </a:lnTo>
                  <a:lnTo>
                    <a:pt x="365" y="238"/>
                  </a:lnTo>
                  <a:lnTo>
                    <a:pt x="354" y="238"/>
                  </a:lnTo>
                  <a:lnTo>
                    <a:pt x="343" y="238"/>
                  </a:lnTo>
                  <a:lnTo>
                    <a:pt x="332" y="238"/>
                  </a:lnTo>
                  <a:lnTo>
                    <a:pt x="343" y="246"/>
                  </a:lnTo>
                  <a:lnTo>
                    <a:pt x="332" y="255"/>
                  </a:lnTo>
                  <a:lnTo>
                    <a:pt x="318" y="255"/>
                  </a:lnTo>
                  <a:lnTo>
                    <a:pt x="303" y="255"/>
                  </a:lnTo>
                  <a:lnTo>
                    <a:pt x="285" y="255"/>
                  </a:lnTo>
                  <a:lnTo>
                    <a:pt x="267" y="255"/>
                  </a:lnTo>
                  <a:lnTo>
                    <a:pt x="253" y="255"/>
                  </a:lnTo>
                  <a:lnTo>
                    <a:pt x="238" y="255"/>
                  </a:lnTo>
                  <a:lnTo>
                    <a:pt x="227" y="255"/>
                  </a:lnTo>
                  <a:lnTo>
                    <a:pt x="217" y="255"/>
                  </a:lnTo>
                  <a:lnTo>
                    <a:pt x="227" y="255"/>
                  </a:lnTo>
                  <a:lnTo>
                    <a:pt x="238" y="255"/>
                  </a:lnTo>
                  <a:lnTo>
                    <a:pt x="249" y="255"/>
                  </a:lnTo>
                  <a:lnTo>
                    <a:pt x="249" y="242"/>
                  </a:lnTo>
                  <a:lnTo>
                    <a:pt x="238" y="242"/>
                  </a:lnTo>
                  <a:lnTo>
                    <a:pt x="224" y="242"/>
                  </a:lnTo>
                  <a:lnTo>
                    <a:pt x="213" y="242"/>
                  </a:lnTo>
                  <a:lnTo>
                    <a:pt x="195" y="242"/>
                  </a:lnTo>
                  <a:lnTo>
                    <a:pt x="181" y="238"/>
                  </a:lnTo>
                  <a:lnTo>
                    <a:pt x="166" y="238"/>
                  </a:lnTo>
                  <a:lnTo>
                    <a:pt x="181" y="233"/>
                  </a:lnTo>
                  <a:lnTo>
                    <a:pt x="195" y="233"/>
                  </a:lnTo>
                  <a:lnTo>
                    <a:pt x="206" y="233"/>
                  </a:lnTo>
                  <a:lnTo>
                    <a:pt x="220" y="233"/>
                  </a:lnTo>
                  <a:lnTo>
                    <a:pt x="235" y="233"/>
                  </a:lnTo>
                  <a:lnTo>
                    <a:pt x="245" y="233"/>
                  </a:lnTo>
                  <a:lnTo>
                    <a:pt x="245" y="220"/>
                  </a:lnTo>
                  <a:lnTo>
                    <a:pt x="235" y="216"/>
                  </a:lnTo>
                  <a:lnTo>
                    <a:pt x="220" y="216"/>
                  </a:lnTo>
                  <a:lnTo>
                    <a:pt x="209" y="216"/>
                  </a:lnTo>
                  <a:lnTo>
                    <a:pt x="191" y="216"/>
                  </a:lnTo>
                  <a:lnTo>
                    <a:pt x="177" y="216"/>
                  </a:lnTo>
                  <a:lnTo>
                    <a:pt x="166" y="216"/>
                  </a:lnTo>
                  <a:lnTo>
                    <a:pt x="152" y="216"/>
                  </a:lnTo>
                  <a:lnTo>
                    <a:pt x="137" y="212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94" y="207"/>
                  </a:lnTo>
                  <a:lnTo>
                    <a:pt x="108" y="194"/>
                  </a:lnTo>
                  <a:lnTo>
                    <a:pt x="123" y="194"/>
                  </a:lnTo>
                  <a:lnTo>
                    <a:pt x="137" y="194"/>
                  </a:lnTo>
                  <a:lnTo>
                    <a:pt x="152" y="194"/>
                  </a:lnTo>
                  <a:lnTo>
                    <a:pt x="162" y="194"/>
                  </a:lnTo>
                  <a:lnTo>
                    <a:pt x="173" y="194"/>
                  </a:lnTo>
                  <a:lnTo>
                    <a:pt x="162" y="182"/>
                  </a:lnTo>
                  <a:lnTo>
                    <a:pt x="152" y="182"/>
                  </a:lnTo>
                  <a:lnTo>
                    <a:pt x="137" y="182"/>
                  </a:lnTo>
                  <a:lnTo>
                    <a:pt x="123" y="182"/>
                  </a:lnTo>
                  <a:lnTo>
                    <a:pt x="108" y="182"/>
                  </a:lnTo>
                  <a:lnTo>
                    <a:pt x="94" y="182"/>
                  </a:lnTo>
                  <a:lnTo>
                    <a:pt x="83" y="182"/>
                  </a:lnTo>
                  <a:lnTo>
                    <a:pt x="72" y="182"/>
                  </a:lnTo>
                  <a:lnTo>
                    <a:pt x="51" y="177"/>
                  </a:lnTo>
                  <a:lnTo>
                    <a:pt x="36" y="177"/>
                  </a:lnTo>
                  <a:lnTo>
                    <a:pt x="25" y="177"/>
                  </a:lnTo>
                  <a:lnTo>
                    <a:pt x="14" y="177"/>
                  </a:lnTo>
                  <a:lnTo>
                    <a:pt x="29" y="173"/>
                  </a:lnTo>
                  <a:lnTo>
                    <a:pt x="40" y="173"/>
                  </a:lnTo>
                  <a:lnTo>
                    <a:pt x="51" y="173"/>
                  </a:lnTo>
                  <a:lnTo>
                    <a:pt x="69" y="173"/>
                  </a:lnTo>
                  <a:lnTo>
                    <a:pt x="87" y="173"/>
                  </a:lnTo>
                  <a:lnTo>
                    <a:pt x="97" y="173"/>
                  </a:lnTo>
                  <a:lnTo>
                    <a:pt x="108" y="173"/>
                  </a:lnTo>
                  <a:lnTo>
                    <a:pt x="119" y="173"/>
                  </a:lnTo>
                  <a:lnTo>
                    <a:pt x="130" y="173"/>
                  </a:lnTo>
                  <a:lnTo>
                    <a:pt x="134" y="160"/>
                  </a:lnTo>
                  <a:lnTo>
                    <a:pt x="123" y="151"/>
                  </a:lnTo>
                  <a:lnTo>
                    <a:pt x="105" y="147"/>
                  </a:lnTo>
                  <a:lnTo>
                    <a:pt x="94" y="147"/>
                  </a:lnTo>
                  <a:lnTo>
                    <a:pt x="79" y="147"/>
                  </a:lnTo>
                  <a:lnTo>
                    <a:pt x="65" y="147"/>
                  </a:lnTo>
                  <a:lnTo>
                    <a:pt x="51" y="147"/>
                  </a:lnTo>
                  <a:lnTo>
                    <a:pt x="40" y="147"/>
                  </a:lnTo>
                  <a:lnTo>
                    <a:pt x="29" y="14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22" y="138"/>
                  </a:lnTo>
                  <a:lnTo>
                    <a:pt x="32" y="138"/>
                  </a:lnTo>
                  <a:lnTo>
                    <a:pt x="43" y="134"/>
                  </a:lnTo>
                  <a:lnTo>
                    <a:pt x="58" y="134"/>
                  </a:lnTo>
                  <a:lnTo>
                    <a:pt x="76" y="134"/>
                  </a:lnTo>
                  <a:lnTo>
                    <a:pt x="87" y="134"/>
                  </a:lnTo>
                  <a:lnTo>
                    <a:pt x="101" y="134"/>
                  </a:lnTo>
                  <a:lnTo>
                    <a:pt x="112" y="134"/>
                  </a:lnTo>
                  <a:lnTo>
                    <a:pt x="105" y="121"/>
                  </a:lnTo>
                  <a:lnTo>
                    <a:pt x="94" y="121"/>
                  </a:lnTo>
                  <a:lnTo>
                    <a:pt x="83" y="121"/>
                  </a:lnTo>
                  <a:lnTo>
                    <a:pt x="69" y="121"/>
                  </a:lnTo>
                  <a:lnTo>
                    <a:pt x="58" y="121"/>
                  </a:lnTo>
                  <a:lnTo>
                    <a:pt x="43" y="121"/>
                  </a:lnTo>
                  <a:lnTo>
                    <a:pt x="32" y="112"/>
                  </a:lnTo>
                  <a:lnTo>
                    <a:pt x="32" y="99"/>
                  </a:lnTo>
                  <a:lnTo>
                    <a:pt x="43" y="95"/>
                  </a:lnTo>
                  <a:lnTo>
                    <a:pt x="54" y="95"/>
                  </a:lnTo>
                  <a:lnTo>
                    <a:pt x="69" y="95"/>
                  </a:lnTo>
                  <a:lnTo>
                    <a:pt x="79" y="95"/>
                  </a:lnTo>
                  <a:lnTo>
                    <a:pt x="94" y="95"/>
                  </a:lnTo>
                  <a:lnTo>
                    <a:pt x="105" y="95"/>
                  </a:lnTo>
                  <a:lnTo>
                    <a:pt x="116" y="95"/>
                  </a:lnTo>
                  <a:lnTo>
                    <a:pt x="126" y="95"/>
                  </a:lnTo>
                  <a:lnTo>
                    <a:pt x="130" y="82"/>
                  </a:lnTo>
                  <a:lnTo>
                    <a:pt x="119" y="78"/>
                  </a:lnTo>
                  <a:lnTo>
                    <a:pt x="108" y="78"/>
                  </a:lnTo>
                  <a:lnTo>
                    <a:pt x="90" y="78"/>
                  </a:lnTo>
                  <a:lnTo>
                    <a:pt x="79" y="78"/>
                  </a:lnTo>
                  <a:lnTo>
                    <a:pt x="65" y="78"/>
                  </a:lnTo>
                  <a:lnTo>
                    <a:pt x="54" y="78"/>
                  </a:lnTo>
                  <a:lnTo>
                    <a:pt x="43" y="78"/>
                  </a:lnTo>
                  <a:lnTo>
                    <a:pt x="54" y="69"/>
                  </a:lnTo>
                  <a:lnTo>
                    <a:pt x="69" y="69"/>
                  </a:lnTo>
                  <a:lnTo>
                    <a:pt x="79" y="69"/>
                  </a:lnTo>
                  <a:lnTo>
                    <a:pt x="90" y="69"/>
                  </a:lnTo>
                  <a:lnTo>
                    <a:pt x="94" y="56"/>
                  </a:lnTo>
                  <a:lnTo>
                    <a:pt x="83" y="52"/>
                  </a:lnTo>
                  <a:lnTo>
                    <a:pt x="65" y="52"/>
                  </a:lnTo>
                  <a:lnTo>
                    <a:pt x="54" y="52"/>
                  </a:lnTo>
                  <a:lnTo>
                    <a:pt x="43" y="52"/>
                  </a:lnTo>
                  <a:lnTo>
                    <a:pt x="32" y="52"/>
                  </a:lnTo>
                  <a:lnTo>
                    <a:pt x="22" y="5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7" y="35"/>
                  </a:lnTo>
                  <a:lnTo>
                    <a:pt x="22" y="30"/>
                  </a:lnTo>
                  <a:lnTo>
                    <a:pt x="36" y="30"/>
                  </a:lnTo>
                  <a:lnTo>
                    <a:pt x="51" y="30"/>
                  </a:lnTo>
                  <a:lnTo>
                    <a:pt x="65" y="30"/>
                  </a:lnTo>
                  <a:lnTo>
                    <a:pt x="76" y="30"/>
                  </a:lnTo>
                  <a:lnTo>
                    <a:pt x="87" y="30"/>
                  </a:lnTo>
                  <a:lnTo>
                    <a:pt x="79" y="17"/>
                  </a:lnTo>
                  <a:lnTo>
                    <a:pt x="65" y="17"/>
                  </a:lnTo>
                  <a:lnTo>
                    <a:pt x="54" y="17"/>
                  </a:lnTo>
                  <a:lnTo>
                    <a:pt x="43" y="17"/>
                  </a:lnTo>
                  <a:lnTo>
                    <a:pt x="51" y="4"/>
                  </a:lnTo>
                </a:path>
              </a:pathLst>
            </a:custGeom>
            <a:pattFill prst="narHorz">
              <a:fgClr>
                <a:schemeClr val="hlink"/>
              </a:fgClr>
              <a:bgClr>
                <a:schemeClr val="fol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00050"/>
            <a:ext cx="10363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0700"/>
            <a:ext cx="10363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921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99213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9921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75CC5C-DD87-418A-97AA-BBBF2D700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9014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ＭＳ Ｐゴシック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l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32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2"/>
        <a:buChar char="u"/>
        <a:defRPr sz="3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4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4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5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53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4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4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5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4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05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B3FEB6-4635-4DD6-B36D-21AC74E189F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82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66E9B-942E-449E-9C22-A7060A3A88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0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4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0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9.xml"/><Relationship Id="rId4" Type="http://schemas.openxmlformats.org/officeDocument/2006/relationships/image" Target="../media/image40.jpe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9.xml"/><Relationship Id="rId4" Type="http://schemas.openxmlformats.org/officeDocument/2006/relationships/image" Target="../media/image43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39.xml"/><Relationship Id="rId4" Type="http://schemas.openxmlformats.org/officeDocument/2006/relationships/image" Target="../media/image46.jpe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39.xml"/><Relationship Id="rId4" Type="http://schemas.openxmlformats.org/officeDocument/2006/relationships/image" Target="../media/image49.jpe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39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5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39.xml"/><Relationship Id="rId4" Type="http://schemas.openxmlformats.org/officeDocument/2006/relationships/image" Target="../media/image5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9.xml"/><Relationship Id="rId5" Type="http://schemas.openxmlformats.org/officeDocument/2006/relationships/image" Target="../media/image58.jpeg"/><Relationship Id="rId4" Type="http://schemas.openxmlformats.org/officeDocument/2006/relationships/hyperlink" Target="http://www.google.com/url?sa=i&amp;rct=j&amp;q=&amp;esrc=s&amp;source=images&amp;cd=&amp;cad=rja&amp;uact=8&amp;ved=0ahUKEwi0zsmsoZTPAhUF5CYKHf3ACpwQjRwIBw&amp;url=http://sweetclipart.com/brown-cowboy-boots-clipart-2098&amp;psig=AFQjCNGVxzi9Y0ndZ-aj8ECMGVgu5pxJBw&amp;ust=1474127875865710" TargetMode="Externa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39.xml"/><Relationship Id="rId4" Type="http://schemas.openxmlformats.org/officeDocument/2006/relationships/image" Target="../media/image61.jp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39.xml"/><Relationship Id="rId4" Type="http://schemas.openxmlformats.org/officeDocument/2006/relationships/image" Target="../media/image64.jpe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39.xml"/><Relationship Id="rId4" Type="http://schemas.openxmlformats.org/officeDocument/2006/relationships/image" Target="../media/image67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39.xml"/><Relationship Id="rId4" Type="http://schemas.openxmlformats.org/officeDocument/2006/relationships/image" Target="../media/image70.jpeg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168275"/>
            <a:ext cx="10515600" cy="331399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>
                <a:solidFill>
                  <a:schemeClr val="accent5"/>
                </a:solidFill>
              </a:rPr>
              <a:t>Repaso</a:t>
            </a:r>
            <a:r>
              <a:rPr lang="en-US" sz="8800" b="1" dirty="0">
                <a:solidFill>
                  <a:schemeClr val="accent5"/>
                </a:solidFill>
              </a:rPr>
              <a:t> de </a:t>
            </a:r>
            <a:r>
              <a:rPr lang="en-US" sz="8800" b="1" dirty="0" err="1">
                <a:solidFill>
                  <a:schemeClr val="accent5"/>
                </a:solidFill>
              </a:rPr>
              <a:t>Español</a:t>
            </a:r>
            <a:r>
              <a:rPr lang="en-US" sz="8800" b="1" dirty="0">
                <a:solidFill>
                  <a:schemeClr val="accent5"/>
                </a:solidFill>
              </a:rPr>
              <a:t> I &amp;II</a:t>
            </a:r>
            <a:br>
              <a:rPr lang="en-US" sz="8800" b="1" dirty="0">
                <a:solidFill>
                  <a:schemeClr val="accent5"/>
                </a:solidFill>
              </a:rPr>
            </a:br>
            <a:r>
              <a:rPr lang="en-US" sz="8800" b="1" dirty="0">
                <a:solidFill>
                  <a:schemeClr val="accent5"/>
                </a:solidFill>
              </a:rPr>
              <a:t>¿</a:t>
            </a:r>
            <a:r>
              <a:rPr lang="en-US" sz="8800" b="1" dirty="0" err="1">
                <a:solidFill>
                  <a:schemeClr val="accent5"/>
                </a:solidFill>
              </a:rPr>
              <a:t>Recuerdas</a:t>
            </a:r>
            <a:r>
              <a:rPr lang="en-US" sz="8800" b="1" dirty="0">
                <a:solidFill>
                  <a:schemeClr val="accent5"/>
                </a:solidFill>
              </a:rPr>
              <a:t>?</a:t>
            </a:r>
          </a:p>
        </p:txBody>
      </p:sp>
      <p:sp>
        <p:nvSpPr>
          <p:cNvPr id="5" name="AutoShape 2" descr="Image result for someone thinking clipar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60" y="3055170"/>
            <a:ext cx="5297805" cy="36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Estar: To be</a:t>
            </a:r>
          </a:p>
        </p:txBody>
      </p:sp>
      <p:graphicFrame>
        <p:nvGraphicFramePr>
          <p:cNvPr id="3092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699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Estoy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Estamos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Estás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Estáis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Está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Están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80748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6600"/>
                </a:solidFill>
              </a:rPr>
              <a:t>Querer</a:t>
            </a:r>
            <a:r>
              <a:rPr lang="en-US" dirty="0">
                <a:solidFill>
                  <a:srgbClr val="FF6600"/>
                </a:solidFill>
              </a:rPr>
              <a:t>: to try </a:t>
            </a:r>
          </a:p>
        </p:txBody>
      </p:sp>
      <p:graphicFrame>
        <p:nvGraphicFramePr>
          <p:cNvPr id="7188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560126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Yo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quise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quisimos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quisiste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quisisteis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quiso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quisieron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7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rgbClr val="CC3300"/>
                </a:solidFill>
              </a:rPr>
              <a:t>Fill in the blanks with the correct </a:t>
            </a:r>
            <a:r>
              <a:rPr lang="en-US" sz="3200" dirty="0" err="1">
                <a:solidFill>
                  <a:srgbClr val="CC3300"/>
                </a:solidFill>
              </a:rPr>
              <a:t>preterite</a:t>
            </a:r>
            <a:r>
              <a:rPr lang="en-US" sz="3200" dirty="0">
                <a:solidFill>
                  <a:srgbClr val="CC3300"/>
                </a:solidFill>
              </a:rPr>
              <a:t> conjugation of the verbs in parenthesis.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1. Ana _____________ (</a:t>
            </a:r>
            <a:r>
              <a:rPr lang="en-US" sz="4000" dirty="0" err="1"/>
              <a:t>poder</a:t>
            </a:r>
            <a:r>
              <a:rPr lang="en-US" sz="4000" dirty="0"/>
              <a:t>).</a:t>
            </a:r>
          </a:p>
          <a:p>
            <a:pPr eaLnBrk="1" hangingPunct="1"/>
            <a:r>
              <a:rPr lang="en-US" sz="4000" dirty="0"/>
              <a:t>2. </a:t>
            </a:r>
            <a:r>
              <a:rPr lang="en-US" sz="4000" dirty="0" err="1"/>
              <a:t>Paco</a:t>
            </a:r>
            <a:r>
              <a:rPr lang="en-US" sz="4000" dirty="0"/>
              <a:t> y </a:t>
            </a:r>
            <a:r>
              <a:rPr lang="en-US" sz="4000" dirty="0" err="1"/>
              <a:t>tú</a:t>
            </a:r>
            <a:r>
              <a:rPr lang="en-US" sz="4000" dirty="0"/>
              <a:t>___________________(</a:t>
            </a:r>
            <a:r>
              <a:rPr lang="en-US" sz="4000" dirty="0" err="1"/>
              <a:t>conocer</a:t>
            </a:r>
            <a:r>
              <a:rPr lang="en-US" sz="4000" dirty="0"/>
              <a:t>).</a:t>
            </a:r>
          </a:p>
          <a:p>
            <a:pPr eaLnBrk="1" hangingPunct="1"/>
            <a:r>
              <a:rPr lang="en-US" sz="4000" dirty="0"/>
              <a:t>3. </a:t>
            </a:r>
            <a:r>
              <a:rPr lang="en-US" sz="4000" dirty="0" err="1"/>
              <a:t>Tú</a:t>
            </a:r>
            <a:r>
              <a:rPr lang="en-US" sz="4000" dirty="0"/>
              <a:t>___________(</a:t>
            </a:r>
            <a:r>
              <a:rPr lang="en-US" sz="4000" dirty="0" err="1"/>
              <a:t>querer</a:t>
            </a:r>
            <a:r>
              <a:rPr lang="en-US" sz="4000" dirty="0"/>
              <a:t>).</a:t>
            </a:r>
          </a:p>
          <a:p>
            <a:pPr eaLnBrk="1" hangingPunct="1"/>
            <a:r>
              <a:rPr lang="en-US" sz="4000" dirty="0"/>
              <a:t>4. Claudia y </a:t>
            </a:r>
            <a:r>
              <a:rPr lang="en-US" sz="4000" dirty="0" err="1"/>
              <a:t>yo</a:t>
            </a:r>
            <a:r>
              <a:rPr lang="en-US" sz="4000" dirty="0"/>
              <a:t> ____________ (saber).</a:t>
            </a:r>
          </a:p>
          <a:p>
            <a:pPr eaLnBrk="1" hangingPunct="1"/>
            <a:r>
              <a:rPr lang="en-US" sz="4000" dirty="0"/>
              <a:t>5. </a:t>
            </a:r>
            <a:r>
              <a:rPr lang="en-US" sz="4000" dirty="0" err="1"/>
              <a:t>Yo</a:t>
            </a:r>
            <a:r>
              <a:rPr lang="en-US" sz="4000" dirty="0"/>
              <a:t> _____________ (</a:t>
            </a:r>
            <a:r>
              <a:rPr lang="en-US" sz="4000" dirty="0" err="1"/>
              <a:t>conocer</a:t>
            </a:r>
            <a:r>
              <a:rPr lang="en-US" sz="4000" dirty="0"/>
              <a:t>).</a:t>
            </a:r>
          </a:p>
          <a:p>
            <a:pPr eaLnBrk="1" hangingPunct="1"/>
            <a:r>
              <a:rPr lang="en-US" sz="4000" dirty="0"/>
              <a:t>6. </a:t>
            </a:r>
            <a:r>
              <a:rPr lang="en-US" sz="4000" dirty="0" err="1"/>
              <a:t>Vosotros</a:t>
            </a:r>
            <a:r>
              <a:rPr lang="en-US" sz="4000" dirty="0"/>
              <a:t> ___________ (</a:t>
            </a:r>
            <a:r>
              <a:rPr lang="en-US" sz="4000" dirty="0" err="1"/>
              <a:t>poder</a:t>
            </a:r>
            <a:r>
              <a:rPr lang="en-US" sz="4000" dirty="0"/>
              <a:t>).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62299" y="1636713"/>
            <a:ext cx="2055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pudo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000499" y="2361626"/>
            <a:ext cx="5119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conocieron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conocisteis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976282" y="3203586"/>
            <a:ext cx="1768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quisiste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419166" y="3863182"/>
            <a:ext cx="19632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supimos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915400" y="1865313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30071" y="4630322"/>
            <a:ext cx="23801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conocí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220135" y="5364738"/>
            <a:ext cx="2212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pudisteis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6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1" grpId="0"/>
      <p:bldP spid="1332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800080"/>
                </a:solidFill>
              </a:rPr>
              <a:t>Translate the following sentences:</a:t>
            </a:r>
            <a:br>
              <a:rPr lang="en-US" sz="4000" dirty="0">
                <a:solidFill>
                  <a:srgbClr val="800080"/>
                </a:solidFill>
              </a:rPr>
            </a:br>
            <a:endParaRPr lang="en-US" sz="4000" dirty="0">
              <a:solidFill>
                <a:srgbClr val="80008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1. Carlos found out about the chicken.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Carlos </a:t>
            </a:r>
            <a:r>
              <a:rPr lang="en-US" dirty="0" err="1"/>
              <a:t>supo</a:t>
            </a:r>
            <a:r>
              <a:rPr lang="en-US" dirty="0"/>
              <a:t> del </a:t>
            </a:r>
            <a:r>
              <a:rPr lang="en-US" dirty="0" err="1"/>
              <a:t>pollo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2. My mom and I managed to eat the garlic.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madre</a:t>
            </a:r>
            <a:r>
              <a:rPr lang="en-US" dirty="0"/>
              <a:t> y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pudimos</a:t>
            </a:r>
            <a:r>
              <a:rPr lang="en-US" dirty="0"/>
              <a:t> comer el </a:t>
            </a:r>
            <a:r>
              <a:rPr lang="en-US" dirty="0" err="1"/>
              <a:t>ajo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3. My daughter met the nice waitress yesterday.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hija</a:t>
            </a:r>
            <a:r>
              <a:rPr lang="en-US" dirty="0"/>
              <a:t> </a:t>
            </a:r>
            <a:r>
              <a:rPr lang="en-US" dirty="0" err="1"/>
              <a:t>conoció</a:t>
            </a:r>
            <a:r>
              <a:rPr lang="en-US" dirty="0"/>
              <a:t> a la </a:t>
            </a:r>
            <a:r>
              <a:rPr lang="en-US" dirty="0" err="1"/>
              <a:t>camarera</a:t>
            </a:r>
            <a:r>
              <a:rPr lang="en-US" dirty="0"/>
              <a:t> </a:t>
            </a:r>
            <a:r>
              <a:rPr lang="en-US" dirty="0" err="1"/>
              <a:t>simpática</a:t>
            </a:r>
            <a:r>
              <a:rPr lang="en-US" dirty="0"/>
              <a:t> </a:t>
            </a:r>
            <a:r>
              <a:rPr lang="en-US" dirty="0" err="1"/>
              <a:t>ayer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4. You tried to drink the beer.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err="1"/>
              <a:t>Tú</a:t>
            </a:r>
            <a:r>
              <a:rPr lang="en-US" dirty="0"/>
              <a:t> </a:t>
            </a:r>
            <a:r>
              <a:rPr lang="en-US" dirty="0" err="1"/>
              <a:t>quisiste</a:t>
            </a:r>
            <a:r>
              <a:rPr lang="en-US" dirty="0"/>
              <a:t> </a:t>
            </a:r>
            <a:r>
              <a:rPr lang="en-US" dirty="0" err="1"/>
              <a:t>beber</a:t>
            </a:r>
            <a:r>
              <a:rPr lang="en-US" dirty="0"/>
              <a:t> la </a:t>
            </a:r>
            <a:r>
              <a:rPr lang="en-US" dirty="0" err="1"/>
              <a:t>cerveza</a:t>
            </a:r>
            <a:r>
              <a:rPr lang="en-US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61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1981199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70C0"/>
              </a:buClr>
            </a:pPr>
            <a:r>
              <a:rPr lang="en-US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Mi viaje a Costa Rica</a:t>
            </a:r>
            <a:endParaRPr>
              <a:solidFill>
                <a:srgbClr val="0070C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80" name="Google Shape;180;p24"/>
          <p:cNvGraphicFramePr/>
          <p:nvPr/>
        </p:nvGraphicFramePr>
        <p:xfrm>
          <a:off x="1752599" y="914401"/>
          <a:ext cx="8686800" cy="56027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 err="1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Encuentra</a:t>
                      </a:r>
                      <a:r>
                        <a:rPr lang="en-US" sz="1600" b="1" u="none" strike="noStrike" cap="none" dirty="0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600" b="1" u="none" strike="noStrike" cap="none" dirty="0" err="1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los</a:t>
                      </a:r>
                      <a:r>
                        <a:rPr lang="en-US" sz="1600" b="1" u="none" strike="noStrike" cap="none" dirty="0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OCHO </a:t>
                      </a:r>
                      <a:r>
                        <a:rPr lang="en-US" sz="1600" b="1" u="none" strike="noStrike" cap="none" dirty="0" err="1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errores</a:t>
                      </a:r>
                      <a:r>
                        <a:rPr lang="en-US" sz="1600" b="1" u="none" strike="noStrike" cap="none" dirty="0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del </a:t>
                      </a:r>
                      <a:r>
                        <a:rPr lang="en-US" sz="1600" b="1" u="none" strike="noStrike" cap="none" dirty="0" err="1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preterito</a:t>
                      </a:r>
                      <a:r>
                        <a:rPr lang="en-US" sz="1600" b="1" u="none" strike="noStrike" cap="none" dirty="0">
                          <a:solidFill>
                            <a:srgbClr val="0070C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endParaRPr sz="1600" b="1" u="none" strike="noStrike" cap="none" dirty="0">
                        <a:solidFill>
                          <a:srgbClr val="6E83B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Hace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dos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meses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viajé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 Costa Rica.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Decidí</a:t>
                      </a:r>
                      <a:r>
                        <a:rPr lang="en-US" sz="2000" b="1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ir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para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visitar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parques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nacionales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Llegé</a:t>
                      </a:r>
                      <a:r>
                        <a:rPr lang="en-US" sz="2000" b="1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por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avión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San José, la capital, y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salió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por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autobús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el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próximo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día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para el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parque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Arenal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Yo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pasé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tres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días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acampando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cerca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del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volcán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con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amigos, Ana y Juan. Antes de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salir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Ana y Juan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subieron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al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volcán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y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ven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 la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cima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(peak)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todos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barcos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pescando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el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lago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Yo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no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fue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porque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ese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día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b="1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senté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mal de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estómago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Luego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nosotros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fuemos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al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parque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Monteverde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donde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yo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descubrí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monos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serpientes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peligrosas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y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muchos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insectos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Caminamos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por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todo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el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parque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y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yo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tomó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muchas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fotos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Una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semana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más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tarde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viajamos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 Puerto Viejo, un pueblo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la costa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caribeña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Allí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pescamos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nadamos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el mar, y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comemos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muchos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mariscos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¡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Qué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maravilla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! ¡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Nunca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voy</a:t>
                      </a:r>
                      <a:r>
                        <a:rPr lang="en-US" sz="2000" b="1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olvidarme</a:t>
                      </a:r>
                      <a:r>
                        <a:rPr lang="en-US" sz="2000" b="1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b="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</a:t>
                      </a:r>
                      <a:r>
                        <a:rPr lang="en-US" sz="2000" b="1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lugares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interés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que </a:t>
                      </a:r>
                      <a:r>
                        <a:rPr lang="en-US" sz="2000" b="1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visité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r>
                        <a:rPr lang="en-US" sz="2000" u="none" strike="noStrike" cap="none" dirty="0">
                          <a:solidFill>
                            <a:srgbClr val="33333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Costa Rica!     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25" marR="15825" marT="15825" marB="15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BDF295"/>
                        </a:gs>
                        <a:gs pos="50000">
                          <a:srgbClr val="D5F5BE"/>
                        </a:gs>
                        <a:gs pos="100000">
                          <a:srgbClr val="EAFADE"/>
                        </a:gs>
                      </a:gsLst>
                      <a:lin ang="135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5825" marR="15825" marT="15825" marB="15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85233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>
                <a:latin typeface="Bahnschrift" panose="020B0502040204020203" pitchFamily="34" charset="0"/>
              </a:rPr>
              <a:t>Errores</a:t>
            </a:r>
            <a:endParaRPr b="1" dirty="0">
              <a:latin typeface="Bahnschrift" panose="020B0502040204020203" pitchFamily="34" charset="0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1981200" y="1295401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Bahnschrift" panose="020B0502040204020203" pitchFamily="34" charset="0"/>
              </a:rPr>
              <a:t>1.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Bahnschrift" panose="020B0502040204020203" pitchFamily="34" charset="0"/>
              </a:rPr>
              <a:t>2.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3.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4.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5.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6.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7.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8.</a:t>
            </a:r>
            <a:endParaRPr b="1" dirty="0"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3863" y="1417638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hnschrift" panose="020B0502040204020203" pitchFamily="34" charset="0"/>
              </a:rPr>
              <a:t>Llegé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3863" y="1900425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hnschrift" panose="020B0502040204020203" pitchFamily="34" charset="0"/>
              </a:rPr>
              <a:t>salió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3863" y="2383212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hnschrift" panose="020B0502040204020203" pitchFamily="34" charset="0"/>
              </a:rPr>
              <a:t>ven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3863" y="2989535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hnschrift" panose="020B0502040204020203" pitchFamily="34" charset="0"/>
              </a:rPr>
              <a:t>fue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3863" y="355452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Bahnschrift" panose="020B0502040204020203" pitchFamily="34" charset="0"/>
                <a:ea typeface="Verdana"/>
                <a:cs typeface="Verdana"/>
                <a:sym typeface="Verdana"/>
              </a:rPr>
              <a:t>me </a:t>
            </a:r>
            <a:r>
              <a:rPr lang="en-US" b="1" dirty="0" err="1">
                <a:solidFill>
                  <a:srgbClr val="333333"/>
                </a:solidFill>
                <a:latin typeface="Bahnschrift" panose="020B0502040204020203" pitchFamily="34" charset="0"/>
                <a:ea typeface="Verdana"/>
                <a:cs typeface="Verdana"/>
                <a:sym typeface="Verdana"/>
              </a:rPr>
              <a:t>senté</a:t>
            </a:r>
            <a:r>
              <a:rPr lang="en-US" b="1" dirty="0">
                <a:solidFill>
                  <a:srgbClr val="333333"/>
                </a:solidFill>
                <a:latin typeface="Bahnschrift" panose="020B0502040204020203" pitchFamily="34" charset="0"/>
                <a:ea typeface="Verdana"/>
                <a:cs typeface="Verdana"/>
                <a:sym typeface="Verdana"/>
              </a:rPr>
              <a:t> 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3863" y="4090688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hnschrift" panose="020B0502040204020203" pitchFamily="34" charset="0"/>
              </a:rPr>
              <a:t>fuemos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3863" y="462685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33333"/>
                </a:solidFill>
                <a:latin typeface="Bahnschrift" panose="020B0502040204020203" pitchFamily="34" charset="0"/>
                <a:ea typeface="Verdana"/>
                <a:cs typeface="Verdana"/>
                <a:sym typeface="Verdana"/>
              </a:rPr>
              <a:t>tomó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3863" y="5191841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hnschrift" panose="020B0502040204020203" pitchFamily="34" charset="0"/>
              </a:rPr>
              <a:t>comemos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94905" y="2432061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hnschrift" panose="020B0502040204020203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894910" y="1984577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hnschrift" panose="020B0502040204020203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894905" y="1478767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hnschrift" panose="020B0502040204020203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894908" y="3034643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hnschrift" panose="020B0502040204020203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894904" y="3582739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hnschrift" panose="020B0502040204020203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3894906" y="4165682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hnschrift" panose="020B0502040204020203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894906" y="4692291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hnschrift" panose="020B0502040204020203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894906" y="5248568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hnschrift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0" y="1417638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hnschrift" panose="020B0502040204020203" pitchFamily="34" charset="0"/>
              </a:rPr>
              <a:t>Llegué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6000" y="191063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hnschrift" panose="020B0502040204020203" pitchFamily="34" charset="0"/>
              </a:rPr>
              <a:t>salí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6000" y="2375333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hnschrift" panose="020B0502040204020203" pitchFamily="34" charset="0"/>
              </a:rPr>
              <a:t>vieron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0" y="2935407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hnschrift" panose="020B0502040204020203" pitchFamily="34" charset="0"/>
              </a:rPr>
              <a:t>fui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0" y="3513047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hnschrift" panose="020B0502040204020203" pitchFamily="34" charset="0"/>
              </a:rPr>
              <a:t>me </a:t>
            </a:r>
            <a:r>
              <a:rPr lang="en-US" b="1" dirty="0" err="1">
                <a:latin typeface="Bahnschrift" panose="020B0502040204020203" pitchFamily="34" charset="0"/>
              </a:rPr>
              <a:t>sentí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0" y="4090688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hnschrift" panose="020B0502040204020203" pitchFamily="34" charset="0"/>
              </a:rPr>
              <a:t>fuimos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0" y="462685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hnschrift" panose="020B0502040204020203" pitchFamily="34" charset="0"/>
              </a:rPr>
              <a:t>tomé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0" y="5191841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hnschrift" panose="020B0502040204020203" pitchFamily="34" charset="0"/>
              </a:rPr>
              <a:t>comimos</a:t>
            </a:r>
            <a:endParaRPr lang="en-US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Errors from paragraph activity</a:t>
            </a:r>
            <a:endParaRPr b="1" dirty="0">
              <a:solidFill>
                <a:schemeClr val="accent3">
                  <a:lumMod val="60000"/>
                  <a:lumOff val="4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1981200" y="1295401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Bahnschrift" panose="020B0502040204020203" pitchFamily="34" charset="0"/>
              </a:rPr>
              <a:t>1.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Bahnschrift" panose="020B0502040204020203" pitchFamily="34" charset="0"/>
              </a:rPr>
              <a:t>2.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3.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4.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5.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6.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7.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8.</a:t>
            </a:r>
            <a:endParaRPr b="1" dirty="0"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0985" y="1273990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fue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0985" y="1775883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fuieron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0428" y="2352038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llegaron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3686" y="2838099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prepara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988" y="3419080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" panose="020B0502040204020203" pitchFamily="34" charset="0"/>
                <a:ea typeface="Verdana"/>
                <a:cs typeface="Verdana"/>
                <a:sym typeface="Verdana"/>
              </a:rPr>
              <a:t>fui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0985" y="4013072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regresé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7480" y="4578604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" panose="020B0502040204020203" pitchFamily="34" charset="0"/>
                <a:ea typeface="Verdana"/>
                <a:cs typeface="Verdana"/>
                <a:sym typeface="Verdana"/>
              </a:rPr>
              <a:t>lleva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33975" y="5144136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eligó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05116" y="2462813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119156" y="2005207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119157" y="1478362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105115" y="3035345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105114" y="3541788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105113" y="4136014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4105112" y="4681833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4038600" y="5248568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0" y="1278993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fui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54635" y="1775882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fuimos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54635" y="2263928"/>
            <a:ext cx="205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llegamos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54635" y="2760817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preparó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87893" y="3339083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fuimos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8085" y="3913966"/>
            <a:ext cx="2400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regresamos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8085" y="4515149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llevó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54635" y="5073624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eligió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4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Errors from paragraph activity</a:t>
            </a:r>
            <a:endParaRPr b="1" dirty="0">
              <a:solidFill>
                <a:schemeClr val="accent3">
                  <a:lumMod val="60000"/>
                  <a:lumOff val="4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1981200" y="1295401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Bahnschrift" panose="020B0502040204020203" pitchFamily="34" charset="0"/>
              </a:rPr>
              <a:t>9.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Bahnschrift" panose="020B0502040204020203" pitchFamily="34" charset="0"/>
              </a:rPr>
              <a:t>10.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11.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12.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13.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Bahnschrift" panose="020B0502040204020203" pitchFamily="34" charset="0"/>
              </a:rPr>
              <a:t>14.</a:t>
            </a: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b="1" dirty="0"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0984" y="1273990"/>
            <a:ext cx="22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encuentró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7480" y="1786506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escogo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4836" y="2370053"/>
            <a:ext cx="222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comienzó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7730" y="2899174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comiste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988" y="3419080"/>
            <a:ext cx="204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" panose="020B0502040204020203" pitchFamily="34" charset="0"/>
                <a:ea typeface="Verdana"/>
                <a:cs typeface="Verdana"/>
                <a:sym typeface="Verdana"/>
              </a:rPr>
              <a:t>terminan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988" y="4011842"/>
            <a:ext cx="2400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n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os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a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costamos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404265" y="2513747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436908" y="2015394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441834" y="1490082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353772" y="3077134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353772" y="3669324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353771" y="4212230"/>
            <a:ext cx="1576251" cy="2558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5999" y="1278993"/>
            <a:ext cx="2322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encontró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54635" y="1775882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escogí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54635" y="2263928"/>
            <a:ext cx="205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comenzó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54635" y="2760817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comí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87892" y="3339083"/>
            <a:ext cx="2322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terminaron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8085" y="3913966"/>
            <a:ext cx="2400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acostarnos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9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Preterite of stem-changing verbs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ar</a:t>
            </a:r>
            <a:r>
              <a:rPr lang="en-US" dirty="0"/>
              <a:t> and -</a:t>
            </a:r>
            <a:r>
              <a:rPr lang="en-US" dirty="0" err="1"/>
              <a:t>er</a:t>
            </a:r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vs.</a:t>
            </a:r>
            <a:r>
              <a:rPr lang="en-US" dirty="0"/>
              <a:t>       -</a:t>
            </a:r>
            <a:r>
              <a:rPr lang="en-US" dirty="0" err="1"/>
              <a:t>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ar</a:t>
            </a:r>
            <a:r>
              <a:rPr lang="en-US" dirty="0"/>
              <a:t> and –</a:t>
            </a:r>
            <a:r>
              <a:rPr lang="en-US" dirty="0" err="1"/>
              <a:t>er</a:t>
            </a:r>
            <a:r>
              <a:rPr lang="en-US" dirty="0"/>
              <a:t> stem-changing verbs have no stem-change in the </a:t>
            </a:r>
            <a:r>
              <a:rPr lang="en-US" dirty="0" err="1"/>
              <a:t>preterite</a:t>
            </a:r>
            <a:r>
              <a:rPr lang="en-US" dirty="0"/>
              <a:t>. </a:t>
            </a:r>
          </a:p>
          <a:p>
            <a:r>
              <a:rPr lang="en-US" dirty="0"/>
              <a:t>-</a:t>
            </a:r>
            <a:r>
              <a:rPr lang="en-US" dirty="0" err="1"/>
              <a:t>ir</a:t>
            </a:r>
            <a:r>
              <a:rPr lang="en-US" dirty="0"/>
              <a:t> stem-changing verbs, however, do have a stem-change. </a:t>
            </a:r>
          </a:p>
          <a:p>
            <a:r>
              <a:rPr lang="en-US" dirty="0"/>
              <a:t>Stem-changing –</a:t>
            </a:r>
            <a:r>
              <a:rPr lang="en-US" dirty="0" err="1"/>
              <a:t>ir</a:t>
            </a:r>
            <a:r>
              <a:rPr lang="en-US" dirty="0"/>
              <a:t> verbs, in the </a:t>
            </a:r>
            <a:r>
              <a:rPr lang="en-US" dirty="0" err="1"/>
              <a:t>preterite</a:t>
            </a:r>
            <a:r>
              <a:rPr lang="en-US" dirty="0"/>
              <a:t> ONLY, have a stem-change in the </a:t>
            </a:r>
            <a:r>
              <a:rPr lang="en-US" dirty="0" err="1"/>
              <a:t>Ud</a:t>
            </a:r>
            <a:r>
              <a:rPr lang="en-US" dirty="0"/>
              <a:t>./</a:t>
            </a:r>
            <a:r>
              <a:rPr lang="en-US" dirty="0" err="1"/>
              <a:t>él</a:t>
            </a:r>
            <a:r>
              <a:rPr lang="en-US" dirty="0"/>
              <a:t>/</a:t>
            </a:r>
            <a:r>
              <a:rPr lang="en-US" dirty="0" err="1"/>
              <a:t>ella</a:t>
            </a:r>
            <a:r>
              <a:rPr lang="en-US" dirty="0"/>
              <a:t> form and in the </a:t>
            </a:r>
            <a:r>
              <a:rPr lang="en-US" dirty="0" err="1"/>
              <a:t>Uds</a:t>
            </a:r>
            <a:r>
              <a:rPr lang="en-US" dirty="0"/>
              <a:t>./</a:t>
            </a:r>
            <a:r>
              <a:rPr lang="en-US" dirty="0" err="1"/>
              <a:t>ellos,ellas</a:t>
            </a:r>
            <a:r>
              <a:rPr lang="en-US" dirty="0"/>
              <a:t> form. </a:t>
            </a:r>
          </a:p>
          <a:p>
            <a:r>
              <a:rPr lang="en-US" dirty="0"/>
              <a:t>The stem-change consists of either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 →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 → 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Servir</a:t>
            </a:r>
            <a:r>
              <a:rPr lang="en-US" dirty="0"/>
              <a:t>/</a:t>
            </a:r>
            <a:r>
              <a:rPr lang="en-US" dirty="0" err="1"/>
              <a:t>Dormir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Complete practice handout with the following verbs:</a:t>
            </a:r>
          </a:p>
          <a:p>
            <a:pPr marL="0" indent="0">
              <a:buNone/>
            </a:pPr>
            <a:r>
              <a:rPr lang="en-US" dirty="0" err="1"/>
              <a:t>Pedir</a:t>
            </a:r>
            <a:r>
              <a:rPr lang="en-US" dirty="0"/>
              <a:t>: e→i</a:t>
            </a:r>
          </a:p>
          <a:p>
            <a:pPr marL="0" indent="0">
              <a:buNone/>
            </a:pPr>
            <a:r>
              <a:rPr lang="en-US" dirty="0" err="1"/>
              <a:t>Preferir</a:t>
            </a:r>
            <a:r>
              <a:rPr lang="en-US" dirty="0"/>
              <a:t>: e→i (2</a:t>
            </a:r>
            <a:r>
              <a:rPr lang="en-US" baseline="30000" dirty="0"/>
              <a:t>nd</a:t>
            </a:r>
            <a:r>
              <a:rPr lang="en-US" dirty="0"/>
              <a:t> e)</a:t>
            </a:r>
          </a:p>
          <a:p>
            <a:pPr marL="0" indent="0">
              <a:buNone/>
            </a:pPr>
            <a:r>
              <a:rPr lang="en-US" dirty="0" err="1"/>
              <a:t>Repetir</a:t>
            </a:r>
            <a:r>
              <a:rPr lang="en-US" dirty="0"/>
              <a:t>: e→i (2</a:t>
            </a:r>
            <a:r>
              <a:rPr lang="en-US" baseline="30000" dirty="0"/>
              <a:t>nd</a:t>
            </a:r>
            <a:r>
              <a:rPr lang="en-US" dirty="0"/>
              <a:t> e)</a:t>
            </a:r>
          </a:p>
          <a:p>
            <a:pPr marL="0" indent="0">
              <a:buNone/>
            </a:pPr>
            <a:r>
              <a:rPr lang="en-US" dirty="0" err="1"/>
              <a:t>Seguir</a:t>
            </a:r>
            <a:r>
              <a:rPr lang="en-US" dirty="0"/>
              <a:t>: e→i </a:t>
            </a:r>
          </a:p>
          <a:p>
            <a:pPr marL="0" indent="0">
              <a:buNone/>
            </a:pPr>
            <a:r>
              <a:rPr lang="en-US" dirty="0" err="1"/>
              <a:t>Morir</a:t>
            </a:r>
            <a:r>
              <a:rPr lang="en-US" dirty="0"/>
              <a:t>: </a:t>
            </a:r>
            <a:r>
              <a:rPr lang="en-US" dirty="0" err="1"/>
              <a:t>o→u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Conseguir</a:t>
            </a:r>
            <a:r>
              <a:rPr lang="en-US" dirty="0"/>
              <a:t>: e→i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8804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chemeClr val="accent2"/>
                </a:solidFill>
              </a:rPr>
              <a:t>Pedir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e:i</a:t>
            </a:r>
            <a:r>
              <a:rPr lang="en-US" dirty="0">
                <a:solidFill>
                  <a:schemeClr val="accent2"/>
                </a:solidFill>
              </a:rPr>
              <a:t>): to ask for</a:t>
            </a:r>
          </a:p>
        </p:txBody>
      </p:sp>
      <p:graphicFrame>
        <p:nvGraphicFramePr>
          <p:cNvPr id="3094" name="Group 22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pedí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pedimos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pediste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pedisteis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dió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dieron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000" b="1" dirty="0">
                <a:solidFill>
                  <a:srgbClr val="CC0099"/>
                </a:solidFill>
              </a:rPr>
              <a:t>‘</a:t>
            </a:r>
            <a:r>
              <a:rPr lang="en-US" altLang="en-US" sz="6000" b="1" dirty="0" err="1">
                <a:solidFill>
                  <a:srgbClr val="CC0099"/>
                </a:solidFill>
              </a:rPr>
              <a:t>Ser</a:t>
            </a:r>
            <a:r>
              <a:rPr lang="en-US" altLang="en-US" sz="6000" b="1" dirty="0">
                <a:solidFill>
                  <a:srgbClr val="CC0099"/>
                </a:solidFill>
              </a:rPr>
              <a:t>’ o ‘</a:t>
            </a:r>
            <a:r>
              <a:rPr lang="en-US" altLang="en-US" sz="6000" b="1" dirty="0" err="1">
                <a:solidFill>
                  <a:srgbClr val="CC0099"/>
                </a:solidFill>
              </a:rPr>
              <a:t>Estar</a:t>
            </a:r>
            <a:r>
              <a:rPr lang="en-US" altLang="en-US" sz="6000" b="1" dirty="0">
                <a:solidFill>
                  <a:srgbClr val="CC0099"/>
                </a:solidFill>
              </a:rPr>
              <a:t>’</a:t>
            </a:r>
            <a:r>
              <a:rPr lang="en-US" altLang="en-US" sz="6000" b="1" dirty="0"/>
              <a:t> </a:t>
            </a:r>
            <a:br>
              <a:rPr lang="en-US" altLang="en-US" sz="6000" b="1" dirty="0"/>
            </a:br>
            <a:r>
              <a:rPr lang="en-US" altLang="en-US" sz="3200" b="1" dirty="0"/>
              <a:t>Fill in the blanks with the correct verb and the correct conjugation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1. La </a:t>
            </a:r>
            <a:r>
              <a:rPr lang="en-US" altLang="en-US" sz="4000" dirty="0" err="1"/>
              <a:t>chica</a:t>
            </a:r>
            <a:r>
              <a:rPr lang="en-US" altLang="en-US" sz="4000" dirty="0"/>
              <a:t> ________ </a:t>
            </a:r>
            <a:r>
              <a:rPr lang="en-US" altLang="en-US" sz="4000" dirty="0" err="1"/>
              <a:t>alta.</a:t>
            </a:r>
            <a:endParaRPr lang="en-US" altLang="en-US" sz="4000" dirty="0"/>
          </a:p>
          <a:p>
            <a:pPr eaLnBrk="1" hangingPunct="1"/>
            <a:r>
              <a:rPr lang="en-US" altLang="en-US" sz="4000" dirty="0"/>
              <a:t>2. Pedro _________ </a:t>
            </a:r>
            <a:r>
              <a:rPr lang="en-US" altLang="en-US" sz="4000" dirty="0" err="1"/>
              <a:t>en</a:t>
            </a:r>
            <a:r>
              <a:rPr lang="en-US" altLang="en-US" sz="4000" dirty="0"/>
              <a:t> el cine.</a:t>
            </a:r>
          </a:p>
          <a:p>
            <a:pPr eaLnBrk="1" hangingPunct="1"/>
            <a:r>
              <a:rPr lang="en-US" altLang="en-US" sz="4000" dirty="0"/>
              <a:t>3. Los </a:t>
            </a:r>
            <a:r>
              <a:rPr lang="en-US" altLang="en-US" sz="4000" dirty="0" err="1"/>
              <a:t>chicos</a:t>
            </a:r>
            <a:r>
              <a:rPr lang="en-US" altLang="en-US" sz="4000" dirty="0"/>
              <a:t> _________ </a:t>
            </a:r>
            <a:r>
              <a:rPr lang="en-US" altLang="en-US" sz="4000" dirty="0" err="1"/>
              <a:t>en</a:t>
            </a:r>
            <a:r>
              <a:rPr lang="en-US" altLang="en-US" sz="4000" dirty="0"/>
              <a:t> el </a:t>
            </a:r>
            <a:r>
              <a:rPr lang="en-US" altLang="en-US" sz="4000" dirty="0" err="1"/>
              <a:t>gimnasio</a:t>
            </a:r>
            <a:r>
              <a:rPr lang="en-US" altLang="en-US" sz="4000" dirty="0"/>
              <a:t>.</a:t>
            </a:r>
          </a:p>
          <a:p>
            <a:pPr eaLnBrk="1" hangingPunct="1"/>
            <a:r>
              <a:rPr lang="en-US" altLang="en-US" sz="4000" dirty="0"/>
              <a:t>4. Luis y </a:t>
            </a:r>
            <a:r>
              <a:rPr lang="en-US" altLang="en-US" sz="4000" dirty="0" err="1"/>
              <a:t>yo</a:t>
            </a:r>
            <a:r>
              <a:rPr lang="en-US" altLang="en-US" sz="4000" dirty="0"/>
              <a:t> ____________ </a:t>
            </a:r>
            <a:r>
              <a:rPr lang="en-US" altLang="en-US" sz="4000" dirty="0" err="1"/>
              <a:t>guapos</a:t>
            </a:r>
            <a:r>
              <a:rPr lang="en-US" altLang="en-US" sz="4000" dirty="0"/>
              <a:t>.</a:t>
            </a:r>
          </a:p>
          <a:p>
            <a:pPr eaLnBrk="1" hangingPunct="1"/>
            <a:r>
              <a:rPr lang="en-US" altLang="en-US" sz="4000" dirty="0"/>
              <a:t>5. </a:t>
            </a:r>
            <a:r>
              <a:rPr lang="en-US" altLang="en-US" sz="4000" dirty="0" err="1"/>
              <a:t>Yo</a:t>
            </a:r>
            <a:r>
              <a:rPr lang="en-US" altLang="en-US" sz="4000" dirty="0"/>
              <a:t> _________ </a:t>
            </a:r>
            <a:r>
              <a:rPr lang="en-US" altLang="en-US" sz="4000" dirty="0" err="1"/>
              <a:t>pelirroja</a:t>
            </a:r>
            <a:r>
              <a:rPr lang="en-US" altLang="en-US" sz="4000" dirty="0"/>
              <a:t>.</a:t>
            </a:r>
          </a:p>
          <a:p>
            <a:pPr eaLnBrk="1" hangingPunct="1"/>
            <a:r>
              <a:rPr lang="en-US" altLang="en-US" sz="4000" dirty="0"/>
              <a:t>6. Claudia _________ </a:t>
            </a:r>
            <a:r>
              <a:rPr lang="en-US" altLang="en-US" sz="4000" dirty="0" err="1"/>
              <a:t>en</a:t>
            </a:r>
            <a:r>
              <a:rPr lang="en-US" altLang="en-US" sz="4000" dirty="0"/>
              <a:t> la </a:t>
            </a:r>
            <a:r>
              <a:rPr lang="en-US" altLang="en-US" sz="4000" dirty="0" err="1"/>
              <a:t>clase</a:t>
            </a:r>
            <a:r>
              <a:rPr lang="en-US" altLang="en-US" sz="4000" dirty="0"/>
              <a:t> de </a:t>
            </a:r>
            <a:r>
              <a:rPr lang="en-US" altLang="en-US" sz="4000" dirty="0" err="1"/>
              <a:t>español</a:t>
            </a:r>
            <a:r>
              <a:rPr lang="en-US" altLang="en-US" sz="4000" dirty="0"/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78449" y="1770368"/>
            <a:ext cx="146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E51591"/>
                </a:solidFill>
              </a:rPr>
              <a:t>es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19686" y="2440124"/>
            <a:ext cx="1768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EC32A1"/>
                </a:solidFill>
              </a:rPr>
              <a:t>está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038600" y="3774790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EC32A1"/>
                </a:solidFill>
              </a:rPr>
              <a:t>somos</a:t>
            </a:r>
            <a:endParaRPr lang="en-US" altLang="en-US" sz="3600" b="1" dirty="0">
              <a:solidFill>
                <a:srgbClr val="EC32A1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213225" y="3106566"/>
            <a:ext cx="170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EC32A1"/>
                </a:solidFill>
              </a:rPr>
              <a:t>están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87849" y="4449124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EC32A1"/>
                </a:solidFill>
              </a:rPr>
              <a:t>soy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687948" y="5151461"/>
            <a:ext cx="1539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EC32A1"/>
                </a:solidFill>
              </a:rPr>
              <a:t>está</a:t>
            </a:r>
          </a:p>
        </p:txBody>
      </p:sp>
    </p:spTree>
    <p:extLst>
      <p:ext uri="{BB962C8B-B14F-4D97-AF65-F5344CB8AC3E}">
        <p14:creationId xmlns:p14="http://schemas.microsoft.com/office/powerpoint/2010/main" val="35859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200" grpId="0"/>
      <p:bldP spid="8201" grpId="0"/>
      <p:bldP spid="820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chemeClr val="accent2"/>
                </a:solidFill>
              </a:rPr>
              <a:t>Preferir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e:ie</a:t>
            </a:r>
            <a:r>
              <a:rPr lang="en-US" dirty="0">
                <a:solidFill>
                  <a:schemeClr val="accent2"/>
                </a:solidFill>
              </a:rPr>
              <a:t> on 2</a:t>
            </a:r>
            <a:r>
              <a:rPr lang="en-US" baseline="30000" dirty="0">
                <a:solidFill>
                  <a:schemeClr val="accent2"/>
                </a:solidFill>
              </a:rPr>
              <a:t>nd</a:t>
            </a:r>
            <a:r>
              <a:rPr lang="en-US" dirty="0">
                <a:solidFill>
                  <a:schemeClr val="accent2"/>
                </a:solidFill>
              </a:rPr>
              <a:t> e): to prefer</a:t>
            </a:r>
          </a:p>
        </p:txBody>
      </p:sp>
      <p:graphicFrame>
        <p:nvGraphicFramePr>
          <p:cNvPr id="3094" name="Group 22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preferí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preferimos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preferiste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preferisteis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pref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rió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pref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rieron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0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chemeClr val="accent2"/>
                </a:solidFill>
              </a:rPr>
              <a:t>Repetir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e:i</a:t>
            </a:r>
            <a:r>
              <a:rPr lang="en-US" dirty="0">
                <a:solidFill>
                  <a:schemeClr val="accent2"/>
                </a:solidFill>
              </a:rPr>
              <a:t> on 2</a:t>
            </a:r>
            <a:r>
              <a:rPr lang="en-US" baseline="30000" dirty="0">
                <a:solidFill>
                  <a:schemeClr val="accent2"/>
                </a:solidFill>
              </a:rPr>
              <a:t>nd</a:t>
            </a:r>
            <a:r>
              <a:rPr lang="en-US" dirty="0">
                <a:solidFill>
                  <a:schemeClr val="accent2"/>
                </a:solidFill>
              </a:rPr>
              <a:t> e): to repeat</a:t>
            </a:r>
          </a:p>
        </p:txBody>
      </p:sp>
      <p:graphicFrame>
        <p:nvGraphicFramePr>
          <p:cNvPr id="3094" name="Group 22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repetí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repetimos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repetiste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repetisteis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tió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rep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tieron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88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chemeClr val="accent2"/>
                </a:solidFill>
              </a:rPr>
              <a:t>Seguir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e:i</a:t>
            </a:r>
            <a:r>
              <a:rPr lang="en-US" dirty="0">
                <a:solidFill>
                  <a:schemeClr val="accent2"/>
                </a:solidFill>
              </a:rPr>
              <a:t>): to follow / to continue</a:t>
            </a:r>
          </a:p>
        </p:txBody>
      </p:sp>
      <p:graphicFrame>
        <p:nvGraphicFramePr>
          <p:cNvPr id="3094" name="Group 22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seguí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seguimos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seguiste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seguisteis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guió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guieron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1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chemeClr val="accent2"/>
                </a:solidFill>
              </a:rPr>
              <a:t>Morir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o:ue</a:t>
            </a:r>
            <a:r>
              <a:rPr lang="en-US" dirty="0">
                <a:solidFill>
                  <a:schemeClr val="accent2"/>
                </a:solidFill>
              </a:rPr>
              <a:t>): to die</a:t>
            </a:r>
          </a:p>
        </p:txBody>
      </p:sp>
      <p:graphicFrame>
        <p:nvGraphicFramePr>
          <p:cNvPr id="3094" name="Group 22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morí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morimos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moriste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moristeis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rió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rieron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0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chemeClr val="accent2"/>
                </a:solidFill>
              </a:rPr>
              <a:t>Conseguir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e:i</a:t>
            </a:r>
            <a:r>
              <a:rPr lang="en-US" dirty="0">
                <a:solidFill>
                  <a:schemeClr val="accent2"/>
                </a:solidFill>
              </a:rPr>
              <a:t>): to get/ to obtain</a:t>
            </a:r>
          </a:p>
        </p:txBody>
      </p:sp>
      <p:graphicFrame>
        <p:nvGraphicFramePr>
          <p:cNvPr id="3094" name="Group 22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626864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conseguí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conseguimos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conseguiste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conseguisteis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guió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cons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guieron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047" y="96184"/>
            <a:ext cx="10515600" cy="839732"/>
          </a:xfrm>
        </p:spPr>
        <p:txBody>
          <a:bodyPr/>
          <a:lstStyle/>
          <a:p>
            <a:pPr algn="ctr"/>
            <a:r>
              <a:rPr lang="en-US" b="1" dirty="0" err="1"/>
              <a:t>Repaso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803649"/>
            <a:ext cx="10515600" cy="581230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dirty="0"/>
              <a:t>Conjugate the following –</a:t>
            </a:r>
            <a:r>
              <a:rPr lang="en-US" dirty="0" err="1"/>
              <a:t>ir</a:t>
            </a:r>
            <a:r>
              <a:rPr lang="en-US" dirty="0"/>
              <a:t> verbs using the </a:t>
            </a:r>
            <a:r>
              <a:rPr lang="en-US" dirty="0" err="1"/>
              <a:t>preterite</a:t>
            </a:r>
            <a:r>
              <a:rPr lang="en-US" dirty="0"/>
              <a:t> tense.</a:t>
            </a:r>
          </a:p>
          <a:p>
            <a:pPr marL="0" indent="0">
              <a:buNone/>
            </a:pPr>
            <a:r>
              <a:rPr lang="en-US" dirty="0"/>
              <a:t>1. Claudia __________ (</a:t>
            </a:r>
            <a:r>
              <a:rPr lang="en-US" dirty="0" err="1"/>
              <a:t>hacer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2. Pedro y </a:t>
            </a:r>
            <a:r>
              <a:rPr lang="en-US" dirty="0" err="1"/>
              <a:t>tú</a:t>
            </a:r>
            <a:r>
              <a:rPr lang="en-US" dirty="0"/>
              <a:t> ___________________ (</a:t>
            </a:r>
            <a:r>
              <a:rPr lang="en-US" dirty="0" err="1"/>
              <a:t>pedir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Mis</a:t>
            </a:r>
            <a:r>
              <a:rPr lang="en-US" dirty="0"/>
              <a:t> padres ___________ (</a:t>
            </a:r>
            <a:r>
              <a:rPr lang="en-US" dirty="0" err="1"/>
              <a:t>traer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4. ¿</a:t>
            </a:r>
            <a:r>
              <a:rPr lang="en-US" dirty="0" err="1"/>
              <a:t>Quién</a:t>
            </a:r>
            <a:r>
              <a:rPr lang="en-US" dirty="0"/>
              <a:t>__________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restaurante</a:t>
            </a:r>
            <a:r>
              <a:rPr lang="en-US" dirty="0"/>
              <a:t>? (</a:t>
            </a:r>
            <a:r>
              <a:rPr lang="en-US" dirty="0" err="1"/>
              <a:t>estar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B. Fill in the blanks with the correct vocab word from the right.</a:t>
            </a:r>
          </a:p>
          <a:p>
            <a:pPr marL="514350" indent="-514350">
              <a:buAutoNum type="arabicPeriod"/>
            </a:pPr>
            <a:r>
              <a:rPr lang="en-US" dirty="0"/>
              <a:t>Maribel </a:t>
            </a:r>
            <a:r>
              <a:rPr lang="en-US" dirty="0" err="1"/>
              <a:t>necesita</a:t>
            </a:r>
            <a:r>
              <a:rPr lang="en-US" dirty="0"/>
              <a:t> _____________ para </a:t>
            </a:r>
            <a:r>
              <a:rPr lang="en-US" dirty="0" err="1"/>
              <a:t>su</a:t>
            </a:r>
            <a:r>
              <a:rPr lang="en-US" dirty="0"/>
              <a:t> pan tostado.</a:t>
            </a:r>
          </a:p>
          <a:p>
            <a:pPr marL="514350" indent="-514350">
              <a:buAutoNum type="arabicPeriod"/>
            </a:pPr>
            <a:r>
              <a:rPr lang="en-US" dirty="0"/>
              <a:t>La _____________ es mi </a:t>
            </a:r>
            <a:r>
              <a:rPr lang="en-US" dirty="0" err="1"/>
              <a:t>fruta</a:t>
            </a:r>
            <a:r>
              <a:rPr lang="en-US" dirty="0"/>
              <a:t> </a:t>
            </a:r>
            <a:r>
              <a:rPr lang="en-US" dirty="0" err="1"/>
              <a:t>favorita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Tengo</a:t>
            </a:r>
            <a:r>
              <a:rPr lang="en-US" dirty="0"/>
              <a:t> un </a:t>
            </a:r>
            <a:r>
              <a:rPr lang="en-US" dirty="0" err="1"/>
              <a:t>sándwich</a:t>
            </a:r>
            <a:r>
              <a:rPr lang="en-US" dirty="0"/>
              <a:t> de </a:t>
            </a:r>
            <a:r>
              <a:rPr lang="en-US" dirty="0" err="1"/>
              <a:t>queso</a:t>
            </a:r>
            <a:r>
              <a:rPr lang="en-US" dirty="0"/>
              <a:t> con __________.</a:t>
            </a:r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fruta</a:t>
            </a:r>
            <a:r>
              <a:rPr lang="en-US" dirty="0"/>
              <a:t> </a:t>
            </a:r>
            <a:r>
              <a:rPr lang="en-US" dirty="0" err="1"/>
              <a:t>favorita</a:t>
            </a:r>
            <a:r>
              <a:rPr lang="en-US" dirty="0"/>
              <a:t> de Maria es el ____________.</a:t>
            </a:r>
          </a:p>
          <a:p>
            <a:pPr marL="514350" indent="-514350">
              <a:buAutoNum type="arabicPeriod"/>
            </a:pPr>
            <a:r>
              <a:rPr lang="en-US" dirty="0"/>
              <a:t>Me </a:t>
            </a:r>
            <a:r>
              <a:rPr lang="en-US" dirty="0" err="1"/>
              <a:t>encanta</a:t>
            </a:r>
            <a:r>
              <a:rPr lang="en-US" dirty="0"/>
              <a:t> </a:t>
            </a:r>
            <a:r>
              <a:rPr lang="en-US" dirty="0" err="1"/>
              <a:t>beber</a:t>
            </a:r>
            <a:r>
              <a:rPr lang="en-US" dirty="0"/>
              <a:t> _____________. </a:t>
            </a:r>
          </a:p>
          <a:p>
            <a:pPr marL="514350" indent="-514350">
              <a:buAutoNum type="arabicPeriod"/>
            </a:pPr>
            <a:r>
              <a:rPr lang="en-US" dirty="0"/>
              <a:t>Me </a:t>
            </a:r>
            <a:r>
              <a:rPr lang="en-US" dirty="0" err="1"/>
              <a:t>gusta</a:t>
            </a:r>
            <a:r>
              <a:rPr lang="en-US" dirty="0"/>
              <a:t> el café con ___________.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1518" y="3709801"/>
            <a:ext cx="14522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jamón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melocotón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leche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mantequilla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refresco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manzana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2345" y="1201252"/>
            <a:ext cx="128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hizo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4085" y="1687446"/>
            <a:ext cx="309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pidieron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pedisteis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9238" y="2172888"/>
            <a:ext cx="176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trajeron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6659" y="2634553"/>
            <a:ext cx="1170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estuvo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2504" y="3545102"/>
            <a:ext cx="176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mantequilla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3195" y="4006767"/>
            <a:ext cx="176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manzana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7159" y="4468432"/>
            <a:ext cx="115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jamón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7357" y="4930097"/>
            <a:ext cx="176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melocotón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7732" y="5440068"/>
            <a:ext cx="176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refresco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8339" y="5901733"/>
            <a:ext cx="176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leche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35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b="1" dirty="0"/>
              <a:t>Direct Object</a:t>
            </a:r>
            <a:br>
              <a:rPr lang="en-US" sz="8800" b="1" dirty="0"/>
            </a:br>
            <a:r>
              <a:rPr lang="en-US" sz="8800" b="1" dirty="0"/>
              <a:t>Pronouns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4987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latin typeface="Comic Sans MS" panose="030F0702030302020204" pitchFamily="66" charset="0"/>
              </a:rPr>
              <a:t>Direct Object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9144000" cy="5334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accent2"/>
                </a:solidFill>
                <a:latin typeface="Comic Sans MS" panose="030F0702030302020204" pitchFamily="66" charset="0"/>
              </a:rPr>
              <a:t>Receives the action of the verb directly</a:t>
            </a:r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(the thing being “</a:t>
            </a:r>
            <a:r>
              <a:rPr lang="en-US" altLang="en-US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verbed</a:t>
            </a:r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”)</a:t>
            </a:r>
          </a:p>
          <a:p>
            <a:pPr eaLnBrk="1" hangingPunct="1"/>
            <a:r>
              <a:rPr lang="en-US" altLang="en-US" sz="5400" dirty="0">
                <a:solidFill>
                  <a:srgbClr val="CC66FF"/>
                </a:solidFill>
                <a:latin typeface="Comic Sans MS" panose="030F0702030302020204" pitchFamily="66" charset="0"/>
              </a:rPr>
              <a:t>1. I wash the clothes.</a:t>
            </a:r>
          </a:p>
          <a:p>
            <a:pPr eaLnBrk="1" hangingPunct="1"/>
            <a:r>
              <a:rPr lang="en-US" altLang="en-US" sz="5400" dirty="0">
                <a:solidFill>
                  <a:srgbClr val="FFCC00"/>
                </a:solidFill>
                <a:latin typeface="Comic Sans MS" panose="030F0702030302020204" pitchFamily="66" charset="0"/>
              </a:rPr>
              <a:t>what is being washed?</a:t>
            </a:r>
          </a:p>
          <a:p>
            <a:pPr eaLnBrk="1" hangingPunct="1"/>
            <a:r>
              <a:rPr lang="en-US" altLang="en-US" sz="5400" i="1" dirty="0">
                <a:solidFill>
                  <a:srgbClr val="FF6699"/>
                </a:solidFill>
                <a:latin typeface="Comic Sans MS" panose="030F0702030302020204" pitchFamily="66" charset="0"/>
              </a:rPr>
              <a:t>the clothes</a:t>
            </a:r>
          </a:p>
          <a:p>
            <a:pPr eaLnBrk="1" hangingPunct="1">
              <a:buFontTx/>
              <a:buNone/>
            </a:pPr>
            <a:endParaRPr lang="en-US" altLang="en-US" sz="5400" i="1" dirty="0">
              <a:solidFill>
                <a:srgbClr val="FF66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6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457200"/>
            <a:ext cx="8839200" cy="61722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latin typeface="Comic Sans MS" panose="030F0702030302020204" pitchFamily="66" charset="0"/>
              </a:rPr>
              <a:t>2. He throws the ball.</a:t>
            </a:r>
          </a:p>
          <a:p>
            <a:pPr eaLnBrk="1" hangingPunct="1"/>
            <a:r>
              <a:rPr lang="en-US" alt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being thrown?</a:t>
            </a:r>
          </a:p>
          <a:p>
            <a:pPr eaLnBrk="1" hangingPunct="1"/>
            <a:r>
              <a:rPr lang="en-US" altLang="en-US" sz="54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the ball</a:t>
            </a:r>
          </a:p>
          <a:p>
            <a:pPr eaLnBrk="1" hangingPunct="1"/>
            <a:r>
              <a:rPr lang="en-US" altLang="en-US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3. </a:t>
            </a:r>
            <a:r>
              <a:rPr lang="en-US" altLang="en-US" sz="48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Comemos</a:t>
            </a:r>
            <a:r>
              <a:rPr lang="en-US" altLang="en-US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 la pizza.</a:t>
            </a:r>
          </a:p>
          <a:p>
            <a:pPr eaLnBrk="1" hangingPunct="1"/>
            <a:r>
              <a:rPr lang="en-US" alt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¿</a:t>
            </a:r>
            <a:r>
              <a:rPr lang="en-US" altLang="en-US" sz="4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Qué</a:t>
            </a:r>
            <a:r>
              <a:rPr lang="en-US" alt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comemos</a:t>
            </a:r>
            <a:r>
              <a:rPr lang="en-US" alt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/>
            <a:r>
              <a:rPr lang="en-US" altLang="en-US" sz="4800" i="1" dirty="0">
                <a:solidFill>
                  <a:srgbClr val="CC66FF"/>
                </a:solidFill>
                <a:latin typeface="Comic Sans MS" panose="030F0702030302020204" pitchFamily="66" charset="0"/>
              </a:rPr>
              <a:t>la pizza</a:t>
            </a:r>
          </a:p>
        </p:txBody>
      </p:sp>
    </p:spTree>
    <p:extLst>
      <p:ext uri="{BB962C8B-B14F-4D97-AF65-F5344CB8AC3E}">
        <p14:creationId xmlns:p14="http://schemas.microsoft.com/office/powerpoint/2010/main" val="38891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Direct Object Pronouns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76400" y="1591938"/>
            <a:ext cx="4038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4000" b="1" dirty="0">
                <a:solidFill>
                  <a:srgbClr val="CC66FF"/>
                </a:solidFill>
                <a:latin typeface="Times New Roman"/>
              </a:rPr>
              <a:t>Me</a:t>
            </a:r>
            <a:r>
              <a:rPr lang="en-US" altLang="en-US" sz="4000" dirty="0">
                <a:solidFill>
                  <a:srgbClr val="CC66FF"/>
                </a:solidFill>
                <a:latin typeface="Times New Roman"/>
              </a:rPr>
              <a:t>-</a:t>
            </a:r>
            <a:r>
              <a:rPr lang="en-US" altLang="en-US" sz="4000" i="1" dirty="0">
                <a:solidFill>
                  <a:srgbClr val="CC66FF"/>
                </a:solidFill>
                <a:latin typeface="Times New Roman"/>
              </a:rPr>
              <a:t>me</a:t>
            </a:r>
            <a:endParaRPr lang="en-US" altLang="en-US" sz="4000" dirty="0">
              <a:solidFill>
                <a:srgbClr val="CC66FF"/>
              </a:solidFill>
              <a:latin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4000" b="1" dirty="0" err="1">
                <a:solidFill>
                  <a:srgbClr val="CC66FF"/>
                </a:solidFill>
                <a:latin typeface="Times New Roman"/>
              </a:rPr>
              <a:t>Te</a:t>
            </a:r>
            <a:r>
              <a:rPr lang="en-US" altLang="en-US" sz="4000" dirty="0">
                <a:solidFill>
                  <a:srgbClr val="CC66FF"/>
                </a:solidFill>
                <a:latin typeface="Times New Roman"/>
              </a:rPr>
              <a:t>-</a:t>
            </a:r>
            <a:r>
              <a:rPr lang="en-US" altLang="en-US" sz="4000" i="1" dirty="0">
                <a:solidFill>
                  <a:srgbClr val="CC66FF"/>
                </a:solidFill>
                <a:latin typeface="Times New Roman"/>
              </a:rPr>
              <a:t>you</a:t>
            </a:r>
            <a:endParaRPr lang="en-US" altLang="en-US" sz="4000" dirty="0">
              <a:solidFill>
                <a:srgbClr val="CC66FF"/>
              </a:solidFill>
              <a:latin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4000" b="1" dirty="0">
                <a:solidFill>
                  <a:srgbClr val="CC66FF"/>
                </a:solidFill>
                <a:latin typeface="Times New Roman"/>
              </a:rPr>
              <a:t>Lo</a:t>
            </a:r>
            <a:r>
              <a:rPr lang="en-US" altLang="en-US" sz="4000" dirty="0">
                <a:solidFill>
                  <a:srgbClr val="CC66FF"/>
                </a:solidFill>
                <a:latin typeface="Times New Roman"/>
              </a:rPr>
              <a:t>-</a:t>
            </a:r>
            <a:r>
              <a:rPr lang="en-US" altLang="en-US" sz="4000" i="1" dirty="0">
                <a:solidFill>
                  <a:srgbClr val="CC66FF"/>
                </a:solidFill>
                <a:latin typeface="Times New Roman"/>
              </a:rPr>
              <a:t>you, </a:t>
            </a:r>
            <a:r>
              <a:rPr lang="en-US" altLang="en-US" sz="4000" i="1" dirty="0" err="1">
                <a:solidFill>
                  <a:srgbClr val="CC66FF"/>
                </a:solidFill>
                <a:latin typeface="Times New Roman"/>
              </a:rPr>
              <a:t>him,it</a:t>
            </a:r>
            <a:endParaRPr lang="en-US" altLang="en-US" sz="4000" dirty="0">
              <a:solidFill>
                <a:srgbClr val="CC66FF"/>
              </a:solidFill>
              <a:latin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4000" b="1" dirty="0">
                <a:solidFill>
                  <a:srgbClr val="CC66FF"/>
                </a:solidFill>
                <a:latin typeface="Times New Roman"/>
              </a:rPr>
              <a:t>La</a:t>
            </a:r>
            <a:r>
              <a:rPr lang="en-US" altLang="en-US" sz="4000" dirty="0">
                <a:solidFill>
                  <a:srgbClr val="CC66FF"/>
                </a:solidFill>
                <a:latin typeface="Times New Roman"/>
              </a:rPr>
              <a:t>-</a:t>
            </a:r>
            <a:r>
              <a:rPr lang="en-US" altLang="en-US" sz="4000" i="1" dirty="0">
                <a:solidFill>
                  <a:srgbClr val="CC66FF"/>
                </a:solidFill>
                <a:latin typeface="Times New Roman"/>
              </a:rPr>
              <a:t>you, her, it</a:t>
            </a:r>
            <a:endParaRPr lang="en-US" altLang="en-US" sz="4000" dirty="0">
              <a:solidFill>
                <a:srgbClr val="CC66FF"/>
              </a:solidFill>
              <a:latin typeface="Times New Roman"/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0" y="1605708"/>
            <a:ext cx="5715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4000" b="1" kern="0" dirty="0">
                <a:solidFill>
                  <a:srgbClr val="CC66FF"/>
                </a:solidFill>
                <a:latin typeface="Times New Roman"/>
              </a:rPr>
              <a:t>Nos</a:t>
            </a:r>
            <a:r>
              <a:rPr lang="en-US" sz="4000" kern="0" dirty="0">
                <a:solidFill>
                  <a:srgbClr val="CC66FF"/>
                </a:solidFill>
                <a:latin typeface="Times New Roman"/>
              </a:rPr>
              <a:t>-</a:t>
            </a:r>
            <a:r>
              <a:rPr lang="en-US" sz="4000" i="1" kern="0" dirty="0">
                <a:solidFill>
                  <a:srgbClr val="CC66FF"/>
                </a:solidFill>
                <a:latin typeface="Times New Roman"/>
              </a:rPr>
              <a:t>us</a:t>
            </a:r>
            <a:r>
              <a:rPr lang="en-US" sz="4000" kern="0" dirty="0">
                <a:solidFill>
                  <a:srgbClr val="CC66FF"/>
                </a:solidFill>
                <a:latin typeface="Times New Roman"/>
              </a:rPr>
              <a:t>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4000" b="1" kern="0" dirty="0" err="1">
                <a:solidFill>
                  <a:srgbClr val="CC66FF"/>
                </a:solidFill>
                <a:latin typeface="Times New Roman"/>
              </a:rPr>
              <a:t>Os</a:t>
            </a:r>
            <a:r>
              <a:rPr lang="en-US" sz="4000" kern="0" dirty="0">
                <a:solidFill>
                  <a:srgbClr val="CC66FF"/>
                </a:solidFill>
                <a:latin typeface="Times New Roman"/>
              </a:rPr>
              <a:t>-</a:t>
            </a:r>
            <a:r>
              <a:rPr lang="en-US" sz="4000" i="1" kern="0" dirty="0">
                <a:solidFill>
                  <a:srgbClr val="CC66FF"/>
                </a:solidFill>
                <a:latin typeface="Times New Roman"/>
              </a:rPr>
              <a:t>you all</a:t>
            </a:r>
            <a:endParaRPr lang="en-US" sz="4000" kern="0" dirty="0">
              <a:solidFill>
                <a:srgbClr val="CC66FF"/>
              </a:solidFill>
              <a:latin typeface="Times New Roman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4000" b="1" kern="0" dirty="0">
                <a:solidFill>
                  <a:srgbClr val="CC66FF"/>
                </a:solidFill>
                <a:latin typeface="Times New Roman"/>
              </a:rPr>
              <a:t>Los</a:t>
            </a:r>
            <a:r>
              <a:rPr lang="en-US" sz="4000" kern="0" dirty="0">
                <a:solidFill>
                  <a:srgbClr val="CC66FF"/>
                </a:solidFill>
                <a:latin typeface="Times New Roman"/>
              </a:rPr>
              <a:t>-</a:t>
            </a:r>
            <a:r>
              <a:rPr lang="en-US" sz="4000" i="1" kern="0" dirty="0">
                <a:solidFill>
                  <a:srgbClr val="CC66FF"/>
                </a:solidFill>
                <a:latin typeface="Times New Roman"/>
              </a:rPr>
              <a:t>you(form), them (m.)</a:t>
            </a:r>
            <a:endParaRPr lang="en-US" sz="4000" kern="0" dirty="0">
              <a:solidFill>
                <a:srgbClr val="CC66FF"/>
              </a:solidFill>
              <a:latin typeface="Times New Roman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4000" b="1" kern="0" dirty="0">
                <a:solidFill>
                  <a:srgbClr val="CC66FF"/>
                </a:solidFill>
                <a:latin typeface="Times New Roman"/>
              </a:rPr>
              <a:t>Las</a:t>
            </a:r>
            <a:r>
              <a:rPr lang="en-US" sz="4000" kern="0" dirty="0">
                <a:solidFill>
                  <a:srgbClr val="CC66FF"/>
                </a:solidFill>
                <a:latin typeface="Times New Roman"/>
              </a:rPr>
              <a:t>-</a:t>
            </a:r>
            <a:r>
              <a:rPr lang="en-US" sz="4000" i="1" kern="0" dirty="0">
                <a:solidFill>
                  <a:srgbClr val="CC66FF"/>
                </a:solidFill>
                <a:latin typeface="Times New Roman"/>
              </a:rPr>
              <a:t>you(form), them (f.)</a:t>
            </a:r>
            <a:endParaRPr lang="en-US" sz="4000" kern="0" dirty="0">
              <a:solidFill>
                <a:srgbClr val="CC66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405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6"/>
                </a:solidFill>
              </a:rPr>
              <a:t>¿</a:t>
            </a:r>
            <a:r>
              <a:rPr lang="en-US" sz="8000" b="1" dirty="0" err="1">
                <a:solidFill>
                  <a:schemeClr val="accent6"/>
                </a:solidFill>
              </a:rPr>
              <a:t>Cómo</a:t>
            </a:r>
            <a:r>
              <a:rPr lang="en-US" sz="8000" b="1" dirty="0">
                <a:solidFill>
                  <a:schemeClr val="accent6"/>
                </a:solidFill>
              </a:rPr>
              <a:t> 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Fill in the blank with the correct adjective. (Don’t forget adjective agreement). 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en-US" sz="2600" dirty="0"/>
              <a:t>(</a:t>
            </a:r>
            <a:r>
              <a:rPr lang="en-US" sz="2600" b="1" dirty="0">
                <a:solidFill>
                  <a:srgbClr val="7030A0"/>
                </a:solidFill>
              </a:rPr>
              <a:t>sociable, </a:t>
            </a:r>
            <a:r>
              <a:rPr lang="en-US" sz="2600" b="1" dirty="0" err="1">
                <a:solidFill>
                  <a:srgbClr val="7030A0"/>
                </a:solidFill>
              </a:rPr>
              <a:t>trabajador</a:t>
            </a:r>
            <a:r>
              <a:rPr lang="en-US" sz="2600" b="1" dirty="0">
                <a:solidFill>
                  <a:srgbClr val="7030A0"/>
                </a:solidFill>
              </a:rPr>
              <a:t>, </a:t>
            </a:r>
            <a:r>
              <a:rPr lang="en-US" sz="2600" b="1" dirty="0" err="1">
                <a:solidFill>
                  <a:srgbClr val="7030A0"/>
                </a:solidFill>
              </a:rPr>
              <a:t>deportista</a:t>
            </a:r>
            <a:r>
              <a:rPr lang="en-US" sz="2600" b="1" dirty="0">
                <a:solidFill>
                  <a:srgbClr val="7030A0"/>
                </a:solidFill>
              </a:rPr>
              <a:t>, </a:t>
            </a:r>
            <a:r>
              <a:rPr lang="en-US" sz="2600" b="1" dirty="0" err="1">
                <a:solidFill>
                  <a:srgbClr val="7030A0"/>
                </a:solidFill>
              </a:rPr>
              <a:t>estudioso</a:t>
            </a:r>
            <a:r>
              <a:rPr lang="en-US" sz="2600" b="1" dirty="0">
                <a:solidFill>
                  <a:srgbClr val="7030A0"/>
                </a:solidFill>
              </a:rPr>
              <a:t>, </a:t>
            </a:r>
            <a:r>
              <a:rPr lang="en-US" sz="2600" b="1" dirty="0" err="1">
                <a:solidFill>
                  <a:srgbClr val="7030A0"/>
                </a:solidFill>
              </a:rPr>
              <a:t>reservado</a:t>
            </a:r>
            <a:r>
              <a:rPr lang="en-US" sz="2600" dirty="0"/>
              <a:t>)</a:t>
            </a:r>
          </a:p>
          <a:p>
            <a:pPr>
              <a:buNone/>
            </a:pPr>
            <a:r>
              <a:rPr lang="en-US" dirty="0"/>
              <a:t>1. Me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practicar</a:t>
            </a:r>
            <a:r>
              <a:rPr lang="en-US" dirty="0"/>
              <a:t> </a:t>
            </a:r>
            <a:r>
              <a:rPr lang="en-US" dirty="0" err="1"/>
              <a:t>deportes</a:t>
            </a:r>
            <a:r>
              <a:rPr lang="en-US" dirty="0"/>
              <a:t>. Soy __________.</a:t>
            </a:r>
          </a:p>
          <a:p>
            <a:pPr>
              <a:buNone/>
            </a:pPr>
            <a:r>
              <a:rPr lang="en-US" dirty="0"/>
              <a:t>    2. A Elena le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con amigos. Ella es ___________.</a:t>
            </a:r>
          </a:p>
          <a:p>
            <a:pPr>
              <a:buNone/>
            </a:pPr>
            <a:r>
              <a:rPr lang="en-US" dirty="0"/>
              <a:t>    3. A </a:t>
            </a:r>
            <a:r>
              <a:rPr lang="en-US" dirty="0" err="1"/>
              <a:t>veces</a:t>
            </a:r>
            <a:r>
              <a:rPr lang="en-US" dirty="0"/>
              <a:t> </a:t>
            </a:r>
            <a:r>
              <a:rPr lang="en-US" dirty="0" err="1"/>
              <a:t>él</a:t>
            </a:r>
            <a:r>
              <a:rPr lang="en-US" dirty="0"/>
              <a:t> no es sociable. Es _________.</a:t>
            </a:r>
          </a:p>
          <a:p>
            <a:pPr>
              <a:buNone/>
            </a:pPr>
            <a:r>
              <a:rPr lang="en-US" dirty="0"/>
              <a:t>    4. No es </a:t>
            </a:r>
            <a:r>
              <a:rPr lang="en-US" dirty="0" err="1"/>
              <a:t>perezosa</a:t>
            </a:r>
            <a:r>
              <a:rPr lang="en-US" dirty="0"/>
              <a:t>. Es una </a:t>
            </a:r>
            <a:r>
              <a:rPr lang="en-US" dirty="0" err="1"/>
              <a:t>chica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__________.</a:t>
            </a:r>
          </a:p>
          <a:p>
            <a:pPr>
              <a:buNone/>
            </a:pPr>
            <a:r>
              <a:rPr lang="en-US" dirty="0"/>
              <a:t>    5. A </a:t>
            </a:r>
            <a:r>
              <a:rPr lang="en-US" dirty="0" err="1"/>
              <a:t>ella</a:t>
            </a:r>
            <a:r>
              <a:rPr lang="en-US" dirty="0"/>
              <a:t> le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a la </a:t>
            </a:r>
            <a:r>
              <a:rPr lang="en-US" dirty="0" err="1"/>
              <a:t>escuela</a:t>
            </a:r>
            <a:r>
              <a:rPr lang="en-US" dirty="0"/>
              <a:t>. Es ___________.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5971" y="4190040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</a:rPr>
              <a:t>reservado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3636042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sociable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151990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</a:rPr>
              <a:t>deportista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9962" y="4664477"/>
            <a:ext cx="2171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</a:rPr>
              <a:t>trabajadora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228090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</a:rPr>
              <a:t>estudiosa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8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 rot="-695411">
            <a:off x="2127251" y="1441451"/>
            <a:ext cx="7732713" cy="38147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Impact"/>
              </a:rPr>
              <a:t>lo, los, la,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Impact"/>
              </a:rPr>
              <a:t>las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FF33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24166832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Direct Object Pronouns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/>
              <a:t>A direct object pronoun tells _________ or </a:t>
            </a:r>
          </a:p>
          <a:p>
            <a:pPr marL="514350" indent="-514350">
              <a:buNone/>
            </a:pPr>
            <a:r>
              <a:rPr lang="en-US" dirty="0"/>
              <a:t>_____________ receives the action of the verb.</a:t>
            </a:r>
          </a:p>
          <a:p>
            <a:pPr marL="514350" indent="-514350"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2. Direct object pronouns have the same __________ and __________ as the nouns </a:t>
            </a:r>
          </a:p>
          <a:p>
            <a:pPr>
              <a:buFontTx/>
              <a:buNone/>
            </a:pPr>
            <a:r>
              <a:rPr lang="en-US" dirty="0"/>
              <a:t>they replace.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3. The direct object pronouns come __________ the conjugated verb.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1371601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who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981201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what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3657601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gender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3657601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number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3400" y="5410201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877091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1000"/>
            <a:ext cx="8686800" cy="6477000"/>
          </a:xfrm>
        </p:spPr>
        <p:txBody>
          <a:bodyPr/>
          <a:lstStyle/>
          <a:p>
            <a:pPr>
              <a:lnSpc>
                <a:spcPct val="200000"/>
              </a:lnSpc>
              <a:buFontTx/>
              <a:buNone/>
            </a:pPr>
            <a:r>
              <a:rPr lang="en-US" dirty="0"/>
              <a:t>4. When an infinitive follows ______________ , the direct object pronoun can be placed __________ the </a:t>
            </a:r>
            <a:r>
              <a:rPr lang="en-US" u="sng" dirty="0"/>
              <a:t>conjugated</a:t>
            </a:r>
            <a:r>
              <a:rPr lang="en-US" dirty="0"/>
              <a:t> verb or _________ to the </a:t>
            </a:r>
            <a:r>
              <a:rPr lang="en-US" u="sng" dirty="0"/>
              <a:t>infinitive</a:t>
            </a:r>
            <a:r>
              <a:rPr lang="en-US" dirty="0"/>
              <a:t>.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s-CO" dirty="0" err="1"/>
              <a:t>Ex.</a:t>
            </a:r>
            <a:r>
              <a:rPr lang="es-CO" dirty="0"/>
              <a:t> (Yo) </a:t>
            </a:r>
            <a:r>
              <a:rPr lang="es-CO" b="1" dirty="0"/>
              <a:t>lo</a:t>
            </a:r>
            <a:r>
              <a:rPr lang="es-CO" dirty="0"/>
              <a:t> quiero usar. (I </a:t>
            </a:r>
            <a:r>
              <a:rPr lang="es-CO" dirty="0" err="1"/>
              <a:t>want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use </a:t>
            </a:r>
            <a:r>
              <a:rPr lang="es-CO" b="1" dirty="0" err="1"/>
              <a:t>it</a:t>
            </a:r>
            <a:r>
              <a:rPr lang="es-CO" dirty="0"/>
              <a:t>.) </a:t>
            </a:r>
            <a:r>
              <a:rPr lang="es-CO" sz="2000" b="1" dirty="0"/>
              <a:t>(</a:t>
            </a:r>
            <a:r>
              <a:rPr lang="es-CO" sz="2000" b="1" dirty="0" err="1"/>
              <a:t>before</a:t>
            </a:r>
            <a:r>
              <a:rPr lang="es-CO" sz="2000" b="1" dirty="0"/>
              <a:t>)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s-CO" dirty="0"/>
              <a:t> </a:t>
            </a:r>
            <a:r>
              <a:rPr lang="es-CO" dirty="0" err="1"/>
              <a:t>Ex.</a:t>
            </a:r>
            <a:r>
              <a:rPr lang="es-CO" dirty="0"/>
              <a:t>  (Yo) quiero usar</a:t>
            </a:r>
            <a:r>
              <a:rPr lang="es-CO" b="1" dirty="0"/>
              <a:t>lo</a:t>
            </a:r>
            <a:r>
              <a:rPr lang="es-CO" dirty="0"/>
              <a:t>. (I </a:t>
            </a:r>
            <a:r>
              <a:rPr lang="es-CO" dirty="0" err="1"/>
              <a:t>want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use </a:t>
            </a:r>
            <a:r>
              <a:rPr lang="es-CO" b="1" dirty="0" err="1"/>
              <a:t>it</a:t>
            </a:r>
            <a:r>
              <a:rPr lang="es-CO" dirty="0"/>
              <a:t>.) </a:t>
            </a:r>
            <a:r>
              <a:rPr lang="es-CO" sz="2000" b="1" dirty="0"/>
              <a:t>(</a:t>
            </a:r>
            <a:r>
              <a:rPr lang="es-CO" sz="2000" b="1" dirty="0" err="1"/>
              <a:t>after</a:t>
            </a:r>
            <a:r>
              <a:rPr lang="es-CO" sz="2000" b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53340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a conjugated verb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3505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attached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2362201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27269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6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0"/>
            <a:ext cx="8229600" cy="6248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So, where do I place the pronoun? 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TWO rules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/>
              <a:t>________________________ the </a:t>
            </a:r>
          </a:p>
          <a:p>
            <a:pPr marL="514350" indent="-514350">
              <a:buFontTx/>
              <a:buAutoNum type="arabicPeriod"/>
              <a:defRPr/>
            </a:pPr>
            <a:endParaRPr lang="en-US" dirty="0"/>
          </a:p>
          <a:p>
            <a:pPr marL="514350" indent="-514350">
              <a:buNone/>
              <a:defRPr/>
            </a:pPr>
            <a:r>
              <a:rPr lang="en-US" dirty="0"/>
              <a:t>	____________________ verb. </a:t>
            </a:r>
          </a:p>
          <a:p>
            <a:pPr>
              <a:buFontTx/>
              <a:buNone/>
              <a:defRPr/>
            </a:pPr>
            <a:r>
              <a:rPr lang="en-US" dirty="0"/>
              <a:t> </a:t>
            </a:r>
          </a:p>
          <a:p>
            <a:pPr>
              <a:buFontTx/>
              <a:buNone/>
              <a:defRPr/>
            </a:pPr>
            <a:r>
              <a:rPr lang="en-US" dirty="0"/>
              <a:t>2. ________________________ the 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	____________________.</a:t>
            </a:r>
          </a:p>
          <a:p>
            <a:pPr>
              <a:defRPr/>
            </a:pPr>
            <a:endParaRPr lang="es-CO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2895601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CONJUGATED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1828801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BEFORE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4114801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ATTACHED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5181601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INFINITIVE</a:t>
            </a:r>
          </a:p>
        </p:txBody>
      </p:sp>
    </p:spTree>
    <p:extLst>
      <p:ext uri="{BB962C8B-B14F-4D97-AF65-F5344CB8AC3E}">
        <p14:creationId xmlns:p14="http://schemas.microsoft.com/office/powerpoint/2010/main" val="38890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7030A0"/>
                </a:solidFill>
              </a:rPr>
              <a:t>lo, los, la, </a:t>
            </a:r>
            <a:r>
              <a:rPr lang="en-US" sz="8000" dirty="0" err="1">
                <a:solidFill>
                  <a:srgbClr val="7030A0"/>
                </a:solidFill>
              </a:rPr>
              <a:t>las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525000" cy="5257800"/>
          </a:xfrm>
        </p:spPr>
        <p:txBody>
          <a:bodyPr/>
          <a:lstStyle/>
          <a:p>
            <a:pPr>
              <a:buNone/>
            </a:pPr>
            <a:r>
              <a:rPr lang="en-US" dirty="0"/>
              <a:t>Lo and La both mean ‘it’</a:t>
            </a:r>
          </a:p>
          <a:p>
            <a:pPr>
              <a:buNone/>
            </a:pPr>
            <a:r>
              <a:rPr lang="en-US" dirty="0"/>
              <a:t>‘Lo’ is masculine and ‘La’ is feminine</a:t>
            </a:r>
          </a:p>
          <a:p>
            <a:pPr>
              <a:buNone/>
            </a:pPr>
            <a:r>
              <a:rPr lang="en-US" dirty="0"/>
              <a:t>Los and Las both mean ‘them’</a:t>
            </a:r>
          </a:p>
          <a:p>
            <a:pPr>
              <a:buNone/>
            </a:pPr>
            <a:r>
              <a:rPr lang="en-US" dirty="0"/>
              <a:t>‘Los’ is masculine plural / ‘Las’ is feminine plural</a:t>
            </a:r>
          </a:p>
          <a:p>
            <a:pPr>
              <a:buNone/>
            </a:pPr>
            <a:r>
              <a:rPr lang="en-US" dirty="0"/>
              <a:t>Ex.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b="1" dirty="0"/>
              <a:t>la </a:t>
            </a:r>
            <a:r>
              <a:rPr lang="en-US" b="1" dirty="0" err="1"/>
              <a:t>tarea</a:t>
            </a:r>
            <a:r>
              <a:rPr lang="en-US" dirty="0"/>
              <a:t>. (I have the homework).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b="1" dirty="0"/>
              <a:t>la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. (I have </a:t>
            </a:r>
            <a:r>
              <a:rPr lang="en-US" b="1" dirty="0"/>
              <a:t>it</a:t>
            </a:r>
            <a:r>
              <a:rPr lang="en-US" dirty="0"/>
              <a:t>.) </a:t>
            </a:r>
          </a:p>
          <a:p>
            <a:pPr>
              <a:buNone/>
            </a:pPr>
            <a:r>
              <a:rPr lang="en-US" dirty="0"/>
              <a:t>Ex.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b="1" dirty="0"/>
              <a:t>los </a:t>
            </a:r>
            <a:r>
              <a:rPr lang="en-US" b="1" dirty="0" err="1"/>
              <a:t>libros</a:t>
            </a:r>
            <a:r>
              <a:rPr lang="en-US" dirty="0"/>
              <a:t>. (I have the books).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b="1" dirty="0"/>
              <a:t>los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 (I have </a:t>
            </a:r>
            <a:r>
              <a:rPr lang="en-US" b="1" dirty="0"/>
              <a:t>them</a:t>
            </a:r>
            <a:r>
              <a:rPr lang="en-US" dirty="0"/>
              <a:t>).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Arial Rounded MT Bold" pitchFamily="34" charset="0"/>
              </a:rPr>
              <a:t>1. </a:t>
            </a:r>
            <a:r>
              <a:rPr lang="en-US" dirty="0" err="1">
                <a:latin typeface="Arial Rounded MT Bold" pitchFamily="34" charset="0"/>
              </a:rPr>
              <a:t>Ellos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tienen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el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libro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. 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  <a:latin typeface="Arial Rounded MT Bold" pitchFamily="34" charset="0"/>
              </a:rPr>
              <a:t>They have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the book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</a:rPr>
              <a:t>.</a:t>
            </a:r>
          </a:p>
          <a:p>
            <a:pPr eaLnBrk="1" hangingPunct="1"/>
            <a:r>
              <a:rPr lang="en-US" dirty="0" err="1">
                <a:solidFill>
                  <a:schemeClr val="tx2"/>
                </a:solidFill>
                <a:latin typeface="Arial Rounded MT Bold" pitchFamily="34" charset="0"/>
              </a:rPr>
              <a:t>Ellos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lo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tienen</a:t>
            </a:r>
            <a:r>
              <a:rPr lang="en-US" dirty="0">
                <a:latin typeface="Arial Rounded MT Bold" pitchFamily="34" charset="0"/>
              </a:rPr>
              <a:t>.</a:t>
            </a:r>
            <a:endParaRPr lang="en-US" dirty="0">
              <a:solidFill>
                <a:schemeClr val="tx2"/>
              </a:solidFill>
              <a:latin typeface="Arial Rounded MT Bold" pitchFamily="34" charset="0"/>
            </a:endParaRPr>
          </a:p>
          <a:p>
            <a:pPr eaLnBrk="1" hangingPunct="1"/>
            <a:r>
              <a:rPr lang="en-US" dirty="0">
                <a:solidFill>
                  <a:schemeClr val="tx2"/>
                </a:solidFill>
                <a:latin typeface="Arial Rounded MT Bold" pitchFamily="34" charset="0"/>
              </a:rPr>
              <a:t>What do they have? 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  <a:latin typeface="Arial Rounded MT Bold" pitchFamily="34" charset="0"/>
              </a:rPr>
              <a:t>THE BOOK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  <a:latin typeface="Arial Rounded MT Bold" pitchFamily="34" charset="0"/>
              </a:rPr>
              <a:t>They have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it</a:t>
            </a:r>
            <a:r>
              <a:rPr lang="en-US" dirty="0">
                <a:latin typeface="Arial Rounded MT Bold" pitchFamily="34" charset="0"/>
              </a:rPr>
              <a:t>.</a:t>
            </a:r>
            <a:endParaRPr lang="en-US" dirty="0">
              <a:solidFill>
                <a:schemeClr val="tx2"/>
              </a:solidFill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 Rounded MT Bold" pitchFamily="34" charset="0"/>
              </a:rPr>
              <a:t>2. </a:t>
            </a:r>
            <a:r>
              <a:rPr lang="en-US" dirty="0" err="1">
                <a:latin typeface="Arial Rounded MT Bold" pitchFamily="34" charset="0"/>
              </a:rPr>
              <a:t>Tú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haces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las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maletas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. 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  <a:latin typeface="Arial Rounded MT Bold" pitchFamily="34" charset="0"/>
              </a:rPr>
              <a:t>You pack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the suitcases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</a:rPr>
              <a:t>.</a:t>
            </a:r>
          </a:p>
          <a:p>
            <a:pPr eaLnBrk="1" hangingPunct="1"/>
            <a:r>
              <a:rPr lang="en-US" dirty="0" err="1">
                <a:solidFill>
                  <a:schemeClr val="tx2"/>
                </a:solidFill>
                <a:latin typeface="Arial Rounded MT Bold" pitchFamily="34" charset="0"/>
              </a:rPr>
              <a:t>Tú</a:t>
            </a:r>
            <a:r>
              <a:rPr lang="en-US" dirty="0">
                <a:solidFill>
                  <a:schemeClr val="tx2"/>
                </a:solidFill>
                <a:latin typeface="Arial Rounded MT Bold" pitchFamily="34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las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haces</a:t>
            </a:r>
            <a:r>
              <a:rPr lang="en-US" dirty="0">
                <a:latin typeface="Arial Rounded MT Bold" pitchFamily="34" charset="0"/>
              </a:rPr>
              <a:t>. You pack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them</a:t>
            </a:r>
            <a:r>
              <a:rPr lang="en-US" dirty="0">
                <a:latin typeface="Arial Rounded MT Bold" pitchFamily="34" charset="0"/>
              </a:rPr>
              <a:t>.</a:t>
            </a:r>
            <a:endParaRPr lang="en-US" dirty="0">
              <a:solidFill>
                <a:schemeClr val="tx2"/>
              </a:solidFill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tx2"/>
              </a:solidFill>
              <a:latin typeface="Arial Rounded MT Bold" pitchFamily="34" charset="0"/>
            </a:endParaRPr>
          </a:p>
          <a:p>
            <a:pPr eaLnBrk="1" hangingPunct="1"/>
            <a:endParaRPr lang="en-US" dirty="0">
              <a:solidFill>
                <a:schemeClr val="tx2"/>
              </a:solidFill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Lo,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Impact"/>
              </a:rPr>
              <a:t>los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, la,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Impact"/>
              </a:rPr>
              <a:t>las</a:t>
            </a:r>
          </a:p>
        </p:txBody>
      </p:sp>
    </p:spTree>
    <p:extLst>
      <p:ext uri="{BB962C8B-B14F-4D97-AF65-F5344CB8AC3E}">
        <p14:creationId xmlns:p14="http://schemas.microsoft.com/office/powerpoint/2010/main" val="5873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0198"/>
            <a:ext cx="89916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¡</a:t>
            </a:r>
            <a:r>
              <a:rPr lang="en-US" sz="3200" dirty="0" err="1"/>
              <a:t>Vamos</a:t>
            </a:r>
            <a:r>
              <a:rPr lang="en-US" sz="3200" dirty="0"/>
              <a:t> a </a:t>
            </a:r>
            <a:r>
              <a:rPr lang="en-US" sz="3200" dirty="0" err="1"/>
              <a:t>practicar</a:t>
            </a:r>
            <a:r>
              <a:rPr lang="en-US" sz="3200" dirty="0"/>
              <a:t>!</a:t>
            </a:r>
            <a:br>
              <a:rPr lang="en-US" sz="3200" dirty="0"/>
            </a:br>
            <a:r>
              <a:rPr lang="en-US" sz="3200" dirty="0"/>
              <a:t>Re-write the sentence using the DOP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305800" cy="5791200"/>
          </a:xfrm>
          <a:solidFill>
            <a:schemeClr val="accent1"/>
          </a:solidFill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dirty="0"/>
              <a:t>Jugamos a las cartas. </a:t>
            </a:r>
          </a:p>
          <a:p>
            <a:pPr marL="514350" indent="-514350">
              <a:buFontTx/>
              <a:buAutoNum type="arabicPeriod"/>
            </a:pPr>
            <a:endParaRPr lang="en-US" altLang="en-US" dirty="0"/>
          </a:p>
          <a:p>
            <a:pPr marL="514350" indent="-514350">
              <a:buFontTx/>
              <a:buAutoNum type="arabicPeriod"/>
            </a:pPr>
            <a:r>
              <a:rPr lang="en-US" altLang="en-US" dirty="0"/>
              <a:t>El inspector </a:t>
            </a:r>
            <a:r>
              <a:rPr lang="en-US" altLang="en-US" dirty="0" err="1"/>
              <a:t>saca</a:t>
            </a:r>
            <a:r>
              <a:rPr lang="en-US" altLang="en-US" dirty="0"/>
              <a:t> </a:t>
            </a:r>
            <a:r>
              <a:rPr lang="en-US" altLang="en-US" dirty="0" err="1"/>
              <a:t>fotos</a:t>
            </a:r>
            <a:r>
              <a:rPr lang="en-US" altLang="en-US" dirty="0"/>
              <a:t>. </a:t>
            </a:r>
          </a:p>
          <a:p>
            <a:pPr marL="514350" indent="-514350">
              <a:buFontTx/>
              <a:buAutoNum type="arabicPeriod"/>
            </a:pPr>
            <a:endParaRPr lang="en-US" altLang="en-US" dirty="0"/>
          </a:p>
          <a:p>
            <a:pPr marL="514350" indent="-514350">
              <a:buFontTx/>
              <a:buAutoNum type="arabicPeriod"/>
            </a:pPr>
            <a:r>
              <a:rPr lang="en-US" altLang="en-US" dirty="0" err="1"/>
              <a:t>Mi</a:t>
            </a:r>
            <a:r>
              <a:rPr lang="en-US" altLang="en-US" dirty="0"/>
              <a:t> </a:t>
            </a:r>
            <a:r>
              <a:rPr lang="en-US" altLang="en-US" dirty="0" err="1"/>
              <a:t>madre</a:t>
            </a:r>
            <a:r>
              <a:rPr lang="en-US" altLang="en-US" dirty="0"/>
              <a:t> </a:t>
            </a:r>
            <a:r>
              <a:rPr lang="en-US" altLang="en-US" dirty="0" err="1"/>
              <a:t>tiene</a:t>
            </a:r>
            <a:r>
              <a:rPr lang="en-US" altLang="en-US" dirty="0"/>
              <a:t> </a:t>
            </a:r>
            <a:r>
              <a:rPr lang="en-US" altLang="en-US" dirty="0" err="1"/>
              <a:t>los</a:t>
            </a:r>
            <a:r>
              <a:rPr lang="en-US" altLang="en-US" dirty="0"/>
              <a:t> </a:t>
            </a:r>
            <a:r>
              <a:rPr lang="en-US" altLang="en-US" dirty="0" err="1"/>
              <a:t>perros</a:t>
            </a:r>
            <a:r>
              <a:rPr lang="en-US" altLang="en-US" dirty="0"/>
              <a:t>.</a:t>
            </a:r>
          </a:p>
          <a:p>
            <a:pPr marL="514350" indent="-514350">
              <a:buFontTx/>
              <a:buAutoNum type="arabicPeriod"/>
            </a:pPr>
            <a:endParaRPr lang="en-US" altLang="en-US" dirty="0"/>
          </a:p>
          <a:p>
            <a:pPr marL="514350" indent="-514350">
              <a:buFontTx/>
              <a:buAutoNum type="arabicPeriod"/>
            </a:pPr>
            <a:r>
              <a:rPr lang="en-US" altLang="en-US" dirty="0"/>
              <a:t>¡No </a:t>
            </a:r>
            <a:r>
              <a:rPr lang="en-US" altLang="en-US" dirty="0" err="1"/>
              <a:t>tengo</a:t>
            </a:r>
            <a:r>
              <a:rPr lang="en-US" altLang="en-US" dirty="0"/>
              <a:t> mi </a:t>
            </a:r>
            <a:r>
              <a:rPr lang="en-US" altLang="en-US" dirty="0" err="1"/>
              <a:t>pasaporte</a:t>
            </a:r>
            <a:r>
              <a:rPr lang="en-US" altLang="en-US" dirty="0"/>
              <a:t>! </a:t>
            </a:r>
          </a:p>
          <a:p>
            <a:pPr marL="514350" indent="-514350">
              <a:buFontTx/>
              <a:buAutoNum type="arabicPeriod"/>
            </a:pPr>
            <a:endParaRPr lang="en-US" altLang="en-US" dirty="0"/>
          </a:p>
          <a:p>
            <a:pPr marL="514350" indent="-514350">
              <a:buFontTx/>
              <a:buAutoNum type="arabicPeriod"/>
            </a:pPr>
            <a:r>
              <a:rPr lang="en-US" altLang="en-US" dirty="0"/>
              <a:t>Los </a:t>
            </a:r>
            <a:r>
              <a:rPr lang="en-US" altLang="en-US" dirty="0" err="1"/>
              <a:t>pasajeros</a:t>
            </a:r>
            <a:r>
              <a:rPr lang="en-US" altLang="en-US" dirty="0"/>
              <a:t> </a:t>
            </a:r>
            <a:r>
              <a:rPr lang="en-US" altLang="en-US" dirty="0" err="1"/>
              <a:t>miran</a:t>
            </a:r>
            <a:r>
              <a:rPr lang="en-US" altLang="en-US" dirty="0"/>
              <a:t> el </a:t>
            </a:r>
            <a:r>
              <a:rPr lang="en-US" altLang="en-US" dirty="0" err="1"/>
              <a:t>avión</a:t>
            </a:r>
            <a:r>
              <a:rPr lang="en-US" altLang="en-US" dirty="0"/>
              <a:t>. </a:t>
            </a:r>
          </a:p>
          <a:p>
            <a:pPr eaLnBrk="1" hangingPunct="1"/>
            <a:endParaRPr lang="en-US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1572651"/>
            <a:ext cx="502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 dirty="0" err="1">
                <a:solidFill>
                  <a:srgbClr val="CC66FF"/>
                </a:solidFill>
              </a:rPr>
              <a:t>Nosotros</a:t>
            </a:r>
            <a:r>
              <a:rPr lang="en-US" altLang="en-US" sz="3600" b="1" i="1" dirty="0">
                <a:solidFill>
                  <a:srgbClr val="CC66FF"/>
                </a:solidFill>
              </a:rPr>
              <a:t> las </a:t>
            </a:r>
            <a:r>
              <a:rPr lang="en-US" altLang="en-US" sz="3600" b="1" i="1" dirty="0" err="1">
                <a:solidFill>
                  <a:srgbClr val="CC66FF"/>
                </a:solidFill>
              </a:rPr>
              <a:t>jugamos</a:t>
            </a:r>
            <a:r>
              <a:rPr lang="en-US" altLang="en-US" sz="3600" b="1" i="1" dirty="0">
                <a:solidFill>
                  <a:srgbClr val="CC66FF"/>
                </a:solidFill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4600" y="2743201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 dirty="0">
                <a:solidFill>
                  <a:srgbClr val="CC66FF"/>
                </a:solidFill>
              </a:rPr>
              <a:t>El inspector las </a:t>
            </a:r>
            <a:r>
              <a:rPr lang="en-US" altLang="en-US" sz="3600" b="1" i="1" dirty="0" err="1">
                <a:solidFill>
                  <a:srgbClr val="CC66FF"/>
                </a:solidFill>
              </a:rPr>
              <a:t>saca</a:t>
            </a:r>
            <a:r>
              <a:rPr lang="en-US" altLang="en-US" sz="3600" b="1" i="1" dirty="0">
                <a:solidFill>
                  <a:srgbClr val="CC66FF"/>
                </a:solidFill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0800" y="3882319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 dirty="0" err="1">
                <a:solidFill>
                  <a:srgbClr val="CC66FF"/>
                </a:solidFill>
              </a:rPr>
              <a:t>Mi</a:t>
            </a:r>
            <a:r>
              <a:rPr lang="en-US" altLang="en-US" sz="3600" b="1" i="1" dirty="0">
                <a:solidFill>
                  <a:srgbClr val="CC66FF"/>
                </a:solidFill>
              </a:rPr>
              <a:t> </a:t>
            </a:r>
            <a:r>
              <a:rPr lang="en-US" altLang="en-US" sz="3600" b="1" i="1" dirty="0" err="1">
                <a:solidFill>
                  <a:srgbClr val="CC66FF"/>
                </a:solidFill>
              </a:rPr>
              <a:t>madre</a:t>
            </a:r>
            <a:r>
              <a:rPr lang="en-US" altLang="en-US" sz="3600" b="1" i="1" dirty="0">
                <a:solidFill>
                  <a:srgbClr val="CC66FF"/>
                </a:solidFill>
              </a:rPr>
              <a:t> </a:t>
            </a:r>
            <a:r>
              <a:rPr lang="en-US" altLang="en-US" sz="3600" b="1" i="1" dirty="0" err="1">
                <a:solidFill>
                  <a:srgbClr val="CC66FF"/>
                </a:solidFill>
              </a:rPr>
              <a:t>los</a:t>
            </a:r>
            <a:r>
              <a:rPr lang="en-US" altLang="en-US" sz="3600" b="1" i="1" dirty="0">
                <a:solidFill>
                  <a:srgbClr val="CC66FF"/>
                </a:solidFill>
              </a:rPr>
              <a:t> </a:t>
            </a:r>
            <a:r>
              <a:rPr lang="en-US" altLang="en-US" sz="3600" b="1" i="1" dirty="0" err="1">
                <a:solidFill>
                  <a:srgbClr val="CC66FF"/>
                </a:solidFill>
              </a:rPr>
              <a:t>tiene</a:t>
            </a:r>
            <a:r>
              <a:rPr lang="en-US" altLang="en-US" sz="3600" b="1" i="1" dirty="0">
                <a:solidFill>
                  <a:srgbClr val="CC66FF"/>
                </a:solidFill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90800" y="5181601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 dirty="0">
                <a:solidFill>
                  <a:srgbClr val="CC66FF"/>
                </a:solidFill>
              </a:rPr>
              <a:t>¡No lo </a:t>
            </a:r>
            <a:r>
              <a:rPr lang="en-US" altLang="en-US" sz="3600" b="1" i="1" dirty="0" err="1">
                <a:solidFill>
                  <a:srgbClr val="CC66FF"/>
                </a:solidFill>
              </a:rPr>
              <a:t>tengo</a:t>
            </a:r>
            <a:r>
              <a:rPr lang="en-US" altLang="en-US" sz="3600" b="1" i="1" dirty="0">
                <a:solidFill>
                  <a:srgbClr val="CC66FF"/>
                </a:solidFill>
              </a:rPr>
              <a:t>!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62340" y="6135335"/>
            <a:ext cx="5702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 dirty="0">
                <a:solidFill>
                  <a:srgbClr val="CC66FF"/>
                </a:solidFill>
              </a:rPr>
              <a:t>Los </a:t>
            </a:r>
            <a:r>
              <a:rPr lang="en-US" altLang="en-US" sz="3600" b="1" i="1" dirty="0" err="1">
                <a:solidFill>
                  <a:srgbClr val="CC66FF"/>
                </a:solidFill>
              </a:rPr>
              <a:t>pasajeros</a:t>
            </a:r>
            <a:r>
              <a:rPr lang="en-US" altLang="en-US" sz="3600" b="1" i="1" dirty="0">
                <a:solidFill>
                  <a:srgbClr val="CC66FF"/>
                </a:solidFill>
              </a:rPr>
              <a:t> lo </a:t>
            </a:r>
            <a:r>
              <a:rPr lang="en-US" altLang="en-US" sz="3600" b="1" i="1" dirty="0" err="1">
                <a:solidFill>
                  <a:srgbClr val="CC66FF"/>
                </a:solidFill>
              </a:rPr>
              <a:t>miran</a:t>
            </a:r>
            <a:r>
              <a:rPr lang="en-US" altLang="en-US" sz="3600" b="1" i="1" dirty="0">
                <a:solidFill>
                  <a:srgbClr val="CC66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6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latin typeface="Arial Rounded MT Bold" pitchFamily="34" charset="0"/>
              </a:rPr>
              <a:t>6. Juan y Maria </a:t>
            </a:r>
            <a:r>
              <a:rPr lang="en-US" dirty="0" err="1">
                <a:latin typeface="Arial Rounded MT Bold" pitchFamily="34" charset="0"/>
              </a:rPr>
              <a:t>leen</a:t>
            </a:r>
            <a:r>
              <a:rPr lang="en-US" dirty="0">
                <a:latin typeface="Arial Rounded MT Bold" pitchFamily="34" charset="0"/>
              </a:rPr>
              <a:t> un </a:t>
            </a:r>
            <a:r>
              <a:rPr lang="en-US" dirty="0" err="1">
                <a:latin typeface="Arial Rounded MT Bold" pitchFamily="34" charset="0"/>
              </a:rPr>
              <a:t>libro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en</a:t>
            </a:r>
            <a:r>
              <a:rPr lang="en-US" dirty="0">
                <a:latin typeface="Arial Rounded MT Bold" pitchFamily="34" charset="0"/>
              </a:rPr>
              <a:t> la playa.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latin typeface="Arial Rounded MT Bold" pitchFamily="34" charset="0"/>
              </a:rPr>
              <a:t>      Juan y Maria </a:t>
            </a:r>
            <a:r>
              <a:rPr lang="en-US" b="1" dirty="0">
                <a:latin typeface="Arial Rounded MT Bold" pitchFamily="34" charset="0"/>
              </a:rPr>
              <a:t>lo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leen</a:t>
            </a:r>
            <a:r>
              <a:rPr lang="en-US" dirty="0">
                <a:latin typeface="Arial Rounded MT Bold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latin typeface="Arial Rounded MT Bold" pitchFamily="34" charset="0"/>
              </a:rPr>
              <a:t>7. </a:t>
            </a:r>
            <a:r>
              <a:rPr lang="en-US" dirty="0" err="1">
                <a:latin typeface="Arial Rounded MT Bold" pitchFamily="34" charset="0"/>
              </a:rPr>
              <a:t>Nosotros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hacemos</a:t>
            </a:r>
            <a:r>
              <a:rPr lang="en-US" dirty="0">
                <a:latin typeface="Arial Rounded MT Bold" pitchFamily="34" charset="0"/>
              </a:rPr>
              <a:t> la </a:t>
            </a:r>
            <a:r>
              <a:rPr lang="en-US" dirty="0" err="1">
                <a:latin typeface="Arial Rounded MT Bold" pitchFamily="34" charset="0"/>
              </a:rPr>
              <a:t>tarea</a:t>
            </a:r>
            <a:r>
              <a:rPr lang="en-US" dirty="0">
                <a:latin typeface="Arial Rounded MT Bold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latin typeface="Arial Rounded MT Bold" pitchFamily="34" charset="0"/>
              </a:rPr>
              <a:t>      </a:t>
            </a:r>
            <a:r>
              <a:rPr lang="en-US" dirty="0" err="1">
                <a:latin typeface="Arial Rounded MT Bold" pitchFamily="34" charset="0"/>
              </a:rPr>
              <a:t>Nosotros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b="1" dirty="0">
                <a:latin typeface="Arial Rounded MT Bold" pitchFamily="34" charset="0"/>
              </a:rPr>
              <a:t>la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hacemos</a:t>
            </a:r>
            <a:r>
              <a:rPr lang="en-US" dirty="0">
                <a:latin typeface="Arial Rounded MT Bold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latin typeface="Arial Rounded MT Bold" pitchFamily="34" charset="0"/>
              </a:rPr>
              <a:t>8. </a:t>
            </a:r>
            <a:r>
              <a:rPr lang="en-US" dirty="0" err="1">
                <a:latin typeface="Arial Rounded MT Bold" pitchFamily="34" charset="0"/>
              </a:rPr>
              <a:t>Tú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tienes</a:t>
            </a:r>
            <a:r>
              <a:rPr lang="en-US" dirty="0">
                <a:latin typeface="Arial Rounded MT Bold" pitchFamily="34" charset="0"/>
              </a:rPr>
              <a:t> los </a:t>
            </a:r>
            <a:r>
              <a:rPr lang="en-US" dirty="0" err="1">
                <a:latin typeface="Arial Rounded MT Bold" pitchFamily="34" charset="0"/>
              </a:rPr>
              <a:t>libros</a:t>
            </a:r>
            <a:r>
              <a:rPr lang="en-US" dirty="0">
                <a:latin typeface="Arial Rounded MT Bold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latin typeface="Arial Rounded MT Bold" pitchFamily="34" charset="0"/>
              </a:rPr>
              <a:t>      </a:t>
            </a:r>
            <a:r>
              <a:rPr lang="en-US" dirty="0" err="1">
                <a:latin typeface="Arial Rounded MT Bold" pitchFamily="34" charset="0"/>
              </a:rPr>
              <a:t>Tú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los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tienes</a:t>
            </a:r>
            <a:r>
              <a:rPr lang="en-US" dirty="0">
                <a:latin typeface="Arial Rounded MT Bold" pitchFamily="34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latin typeface="Arial Rounded MT Bold" pitchFamily="34" charset="0"/>
              </a:rPr>
              <a:t>9. Ella </a:t>
            </a:r>
            <a:r>
              <a:rPr lang="en-US" dirty="0" err="1">
                <a:latin typeface="Arial Rounded MT Bold" pitchFamily="34" charset="0"/>
              </a:rPr>
              <a:t>compra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los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pasajes</a:t>
            </a:r>
            <a:r>
              <a:rPr lang="en-US" dirty="0">
                <a:latin typeface="Arial Rounded MT Bold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latin typeface="Arial Rounded MT Bold" pitchFamily="34" charset="0"/>
              </a:rPr>
              <a:t>      Ella </a:t>
            </a:r>
            <a:r>
              <a:rPr lang="en-US" b="1" dirty="0" err="1">
                <a:latin typeface="Arial Rounded MT Bold" pitchFamily="34" charset="0"/>
              </a:rPr>
              <a:t>los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compra</a:t>
            </a:r>
            <a:r>
              <a:rPr lang="en-US" dirty="0">
                <a:latin typeface="Arial Rounded MT Bold" pitchFamily="34" charset="0"/>
              </a:rPr>
              <a:t>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Dos </a:t>
            </a:r>
            <a:r>
              <a:rPr lang="en-US" dirty="0" err="1"/>
              <a:t>verbos</a:t>
            </a:r>
            <a:r>
              <a:rPr lang="en-US" dirty="0"/>
              <a:t> ¡</a:t>
            </a:r>
            <a:r>
              <a:rPr lang="en-US" dirty="0" err="1"/>
              <a:t>Carambas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TRY TO write it BOTH ways!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8229600" cy="5486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dirty="0"/>
              <a:t>Necesito </a:t>
            </a:r>
            <a:r>
              <a:rPr lang="en-US" dirty="0" err="1"/>
              <a:t>comprar</a:t>
            </a:r>
            <a:r>
              <a:rPr lang="en-US" dirty="0"/>
              <a:t> la </a:t>
            </a:r>
            <a:r>
              <a:rPr lang="en-US" dirty="0" err="1"/>
              <a:t>motocicleta</a:t>
            </a:r>
            <a:r>
              <a:rPr lang="en-US" dirty="0"/>
              <a:t>.</a:t>
            </a:r>
          </a:p>
          <a:p>
            <a:pPr marL="0" indent="0" eaLnBrk="1" hangingPunct="1">
              <a:buNone/>
            </a:pPr>
            <a:r>
              <a:rPr lang="es-CO" b="1" dirty="0"/>
              <a:t>   La</a:t>
            </a:r>
            <a:r>
              <a:rPr lang="es-CO" dirty="0"/>
              <a:t> necesito comprar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   Necesito </a:t>
            </a:r>
            <a:r>
              <a:rPr lang="en-US" dirty="0" err="1"/>
              <a:t>comprar</a:t>
            </a:r>
            <a:r>
              <a:rPr lang="en-US" b="1" dirty="0" err="1"/>
              <a:t>la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 err="1"/>
              <a:t>Tengo</a:t>
            </a:r>
            <a:r>
              <a:rPr lang="en-US" dirty="0"/>
              <a:t> que </a:t>
            </a:r>
            <a:r>
              <a:rPr lang="en-US" dirty="0" err="1"/>
              <a:t>buscar</a:t>
            </a:r>
            <a:r>
              <a:rPr lang="en-US" dirty="0"/>
              <a:t> el campo.</a:t>
            </a:r>
          </a:p>
          <a:p>
            <a:pPr marL="0" indent="0" eaLnBrk="1" hangingPunct="1">
              <a:buNone/>
            </a:pPr>
            <a:r>
              <a:rPr lang="en-US" b="1" dirty="0"/>
              <a:t>    Lo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 que </a:t>
            </a:r>
            <a:r>
              <a:rPr lang="en-US" dirty="0" err="1"/>
              <a:t>buscar</a:t>
            </a:r>
            <a:r>
              <a:rPr lang="en-US" dirty="0"/>
              <a:t>.</a:t>
            </a:r>
          </a:p>
          <a:p>
            <a:pPr marL="0" indent="0" eaLnBrk="1" hangingPunct="1">
              <a:buNone/>
            </a:pPr>
            <a:r>
              <a:rPr lang="en-US" dirty="0"/>
              <a:t>    </a:t>
            </a:r>
            <a:r>
              <a:rPr lang="en-US" dirty="0" err="1"/>
              <a:t>Tengo</a:t>
            </a:r>
            <a:r>
              <a:rPr lang="en-US" dirty="0"/>
              <a:t> que </a:t>
            </a:r>
            <a:r>
              <a:rPr lang="en-US" dirty="0" err="1"/>
              <a:t>buscar</a:t>
            </a:r>
            <a:r>
              <a:rPr lang="en-US" b="1" dirty="0" err="1"/>
              <a:t>lo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 err="1"/>
              <a:t>Quiero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las </a:t>
            </a:r>
            <a:r>
              <a:rPr lang="en-US" dirty="0" err="1"/>
              <a:t>maletas</a:t>
            </a:r>
            <a:r>
              <a:rPr lang="en-US" dirty="0"/>
              <a:t>.</a:t>
            </a:r>
          </a:p>
          <a:p>
            <a:pPr marL="0" indent="0" eaLnBrk="1" hangingPunct="1">
              <a:buNone/>
            </a:pPr>
            <a:r>
              <a:rPr lang="en-US" b="1" dirty="0"/>
              <a:t>    Las</a:t>
            </a:r>
            <a:r>
              <a:rPr lang="en-US" dirty="0"/>
              <a:t> </a:t>
            </a:r>
            <a:r>
              <a:rPr lang="en-US" dirty="0" err="1"/>
              <a:t>quiero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.</a:t>
            </a:r>
          </a:p>
          <a:p>
            <a:pPr marL="0" indent="0" eaLnBrk="1" hangingPunct="1">
              <a:buNone/>
            </a:pPr>
            <a:r>
              <a:rPr lang="en-US" dirty="0"/>
              <a:t>    </a:t>
            </a:r>
            <a:r>
              <a:rPr lang="en-US" dirty="0" err="1"/>
              <a:t>Quiero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b="1" dirty="0" err="1"/>
              <a:t>las</a:t>
            </a:r>
            <a:r>
              <a:rPr lang="en-US" dirty="0"/>
              <a:t>.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Dos </a:t>
            </a:r>
            <a:r>
              <a:rPr lang="en-US" dirty="0" err="1"/>
              <a:t>verbos</a:t>
            </a:r>
            <a:r>
              <a:rPr lang="en-US" dirty="0"/>
              <a:t>…¡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terminas</a:t>
            </a:r>
            <a:r>
              <a:rPr lang="en-US" dirty="0"/>
              <a:t>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229600" cy="5638800"/>
          </a:xfrm>
          <a:solidFill>
            <a:schemeClr val="accent1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   Necesito </a:t>
            </a:r>
            <a:r>
              <a:rPr lang="en-US" dirty="0" err="1"/>
              <a:t>usar</a:t>
            </a:r>
            <a:r>
              <a:rPr lang="en-US" dirty="0"/>
              <a:t> las cartas.</a:t>
            </a:r>
          </a:p>
          <a:p>
            <a:pPr marL="0" indent="0" eaLnBrk="1" hangingPunct="1">
              <a:buNone/>
            </a:pPr>
            <a:r>
              <a:rPr lang="en-US" b="1" dirty="0"/>
              <a:t>   Las</a:t>
            </a:r>
            <a:r>
              <a:rPr lang="en-US" dirty="0"/>
              <a:t> </a:t>
            </a:r>
            <a:r>
              <a:rPr lang="en-US" dirty="0" err="1"/>
              <a:t>necesito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.</a:t>
            </a:r>
          </a:p>
          <a:p>
            <a:pPr marL="0" indent="0" eaLnBrk="1" hangingPunct="1">
              <a:buNone/>
            </a:pPr>
            <a:r>
              <a:rPr lang="en-US" dirty="0"/>
              <a:t>   Necesito </a:t>
            </a:r>
            <a:r>
              <a:rPr lang="en-US" dirty="0" err="1"/>
              <a:t>usar</a:t>
            </a:r>
            <a:r>
              <a:rPr lang="en-US" b="1" dirty="0" err="1"/>
              <a:t>las</a:t>
            </a:r>
            <a:r>
              <a:rPr lang="en-US" dirty="0"/>
              <a:t>. 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   </a:t>
            </a:r>
            <a:r>
              <a:rPr lang="en-US" dirty="0" err="1"/>
              <a:t>Tenemos</a:t>
            </a:r>
            <a:r>
              <a:rPr lang="en-US" dirty="0"/>
              <a:t> que </a:t>
            </a:r>
            <a:r>
              <a:rPr lang="en-US" dirty="0" err="1"/>
              <a:t>comprar</a:t>
            </a:r>
            <a:r>
              <a:rPr lang="en-US" dirty="0"/>
              <a:t> las </a:t>
            </a:r>
            <a:r>
              <a:rPr lang="en-US" dirty="0" err="1"/>
              <a:t>tablas</a:t>
            </a:r>
            <a:r>
              <a:rPr lang="en-US" dirty="0"/>
              <a:t> de surf.</a:t>
            </a:r>
          </a:p>
          <a:p>
            <a:pPr marL="0" indent="0" eaLnBrk="1" hangingPunct="1">
              <a:buNone/>
            </a:pPr>
            <a:r>
              <a:rPr lang="en-US" b="1" dirty="0"/>
              <a:t>   Las</a:t>
            </a:r>
            <a:r>
              <a:rPr lang="en-US" dirty="0"/>
              <a:t> </a:t>
            </a:r>
            <a:r>
              <a:rPr lang="en-US" dirty="0" err="1"/>
              <a:t>tenemos</a:t>
            </a:r>
            <a:r>
              <a:rPr lang="en-US" dirty="0"/>
              <a:t> que </a:t>
            </a:r>
            <a:r>
              <a:rPr lang="en-US" dirty="0" err="1"/>
              <a:t>comprar</a:t>
            </a:r>
            <a:r>
              <a:rPr lang="en-US" dirty="0"/>
              <a:t>.</a:t>
            </a:r>
          </a:p>
          <a:p>
            <a:pPr marL="0" indent="0" eaLnBrk="1" hangingPunct="1">
              <a:buNone/>
            </a:pPr>
            <a:r>
              <a:rPr lang="en-US" dirty="0"/>
              <a:t>   </a:t>
            </a:r>
            <a:r>
              <a:rPr lang="en-US" dirty="0" err="1"/>
              <a:t>Tenemos</a:t>
            </a:r>
            <a:r>
              <a:rPr lang="en-US" dirty="0"/>
              <a:t> que </a:t>
            </a:r>
            <a:r>
              <a:rPr lang="en-US" dirty="0" err="1"/>
              <a:t>comprar</a:t>
            </a:r>
            <a:r>
              <a:rPr lang="en-US" b="1" dirty="0" err="1"/>
              <a:t>las</a:t>
            </a:r>
            <a:r>
              <a:rPr lang="en-US" dirty="0"/>
              <a:t>. 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6835" y="1"/>
            <a:ext cx="10515600" cy="806824"/>
          </a:xfrm>
        </p:spPr>
        <p:txBody>
          <a:bodyPr/>
          <a:lstStyle/>
          <a:p>
            <a:r>
              <a:rPr lang="en-US" dirty="0"/>
              <a:t>Give the correct adjective for the following: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229" y="806824"/>
            <a:ext cx="10515600" cy="57230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The good boy</a:t>
            </a:r>
          </a:p>
          <a:p>
            <a:pPr marL="514350" indent="-514350">
              <a:buAutoNum type="arabicPeriod"/>
            </a:pPr>
            <a:r>
              <a:rPr lang="en-US" dirty="0"/>
              <a:t>The interesting girl</a:t>
            </a:r>
          </a:p>
          <a:p>
            <a:pPr marL="514350" indent="-514350">
              <a:buAutoNum type="arabicPeriod"/>
            </a:pPr>
            <a:r>
              <a:rPr lang="en-US" dirty="0"/>
              <a:t>The red-haired girls</a:t>
            </a:r>
          </a:p>
          <a:p>
            <a:pPr marL="514350" indent="-514350">
              <a:buAutoNum type="arabicPeriod"/>
            </a:pPr>
            <a:r>
              <a:rPr lang="en-US" dirty="0"/>
              <a:t>The pretty woman</a:t>
            </a:r>
          </a:p>
          <a:p>
            <a:pPr marL="514350" indent="-514350">
              <a:buAutoNum type="arabicPeriod"/>
            </a:pPr>
            <a:r>
              <a:rPr lang="en-US" dirty="0"/>
              <a:t>The large tables</a:t>
            </a:r>
          </a:p>
          <a:p>
            <a:pPr marL="514350" indent="-514350">
              <a:buAutoNum type="arabicPeriod"/>
            </a:pPr>
            <a:r>
              <a:rPr lang="en-US" dirty="0"/>
              <a:t>The small book</a:t>
            </a:r>
          </a:p>
          <a:p>
            <a:pPr marL="514350" indent="-514350">
              <a:buAutoNum type="arabicPeriod"/>
            </a:pPr>
            <a:r>
              <a:rPr lang="en-US" dirty="0"/>
              <a:t>The nice male teachers</a:t>
            </a:r>
          </a:p>
          <a:p>
            <a:pPr marL="514350" indent="-514350">
              <a:buAutoNum type="arabicPeriod"/>
            </a:pPr>
            <a:r>
              <a:rPr lang="en-US" dirty="0"/>
              <a:t>The old man</a:t>
            </a:r>
          </a:p>
          <a:p>
            <a:pPr marL="514350" indent="-514350">
              <a:buAutoNum type="arabicPeriod"/>
            </a:pPr>
            <a:r>
              <a:rPr lang="en-US" dirty="0"/>
              <a:t>The easy test</a:t>
            </a:r>
          </a:p>
          <a:p>
            <a:pPr marL="514350" indent="-514350">
              <a:buAutoNum type="arabicPeriod"/>
            </a:pPr>
            <a:r>
              <a:rPr lang="en-US" dirty="0"/>
              <a:t>The ugly door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7294" y="645460"/>
            <a:ext cx="309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bueno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0329" y="1174378"/>
            <a:ext cx="294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interesante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7426" y="1644862"/>
            <a:ext cx="309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pelirrojas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5922" y="2173780"/>
            <a:ext cx="309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bonita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4240" y="2665048"/>
            <a:ext cx="309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grandes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9543" y="3233732"/>
            <a:ext cx="309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pequeño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0762" y="3703569"/>
            <a:ext cx="309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simpáticos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5449" y="4237218"/>
            <a:ext cx="309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viejo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0828" y="4746737"/>
            <a:ext cx="309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fácil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7294" y="5312657"/>
            <a:ext cx="309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fea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6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Using Present Progressive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229600" cy="5638800"/>
          </a:xfrm>
          <a:solidFill>
            <a:schemeClr val="accent1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   Él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sacando</a:t>
            </a:r>
            <a:r>
              <a:rPr lang="en-US" dirty="0"/>
              <a:t> </a:t>
            </a:r>
            <a:r>
              <a:rPr lang="en-US" dirty="0" err="1"/>
              <a:t>fotos</a:t>
            </a:r>
            <a:r>
              <a:rPr lang="en-US" dirty="0"/>
              <a:t>.</a:t>
            </a:r>
          </a:p>
          <a:p>
            <a:pPr marL="0" indent="0" eaLnBrk="1" hangingPunct="1">
              <a:buNone/>
            </a:pPr>
            <a:r>
              <a:rPr lang="en-US" b="1" dirty="0"/>
              <a:t>   Las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sacando</a:t>
            </a:r>
            <a:r>
              <a:rPr lang="en-US" dirty="0"/>
              <a:t>.</a:t>
            </a:r>
          </a:p>
          <a:p>
            <a:pPr marL="0" indent="0" eaLnBrk="1" hangingPunct="1">
              <a:buNone/>
            </a:pPr>
            <a:r>
              <a:rPr lang="en-US" dirty="0"/>
              <a:t>  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sacando</a:t>
            </a:r>
            <a:r>
              <a:rPr lang="en-US" b="1" dirty="0" err="1"/>
              <a:t>las</a:t>
            </a:r>
            <a:r>
              <a:rPr lang="en-US" dirty="0"/>
              <a:t>. 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  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mirando</a:t>
            </a:r>
            <a:r>
              <a:rPr lang="en-US" dirty="0"/>
              <a:t> el </a:t>
            </a:r>
            <a:r>
              <a:rPr lang="en-US" dirty="0" err="1"/>
              <a:t>avión</a:t>
            </a:r>
            <a:r>
              <a:rPr lang="en-US" dirty="0"/>
              <a:t>. </a:t>
            </a:r>
          </a:p>
          <a:p>
            <a:pPr marL="0" indent="0" eaLnBrk="1" hangingPunct="1">
              <a:buNone/>
            </a:pPr>
            <a:r>
              <a:rPr lang="en-US" b="1" dirty="0"/>
              <a:t>   Lo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mirando</a:t>
            </a:r>
            <a:r>
              <a:rPr lang="en-US" dirty="0"/>
              <a:t>.</a:t>
            </a:r>
          </a:p>
          <a:p>
            <a:pPr marL="0" indent="0" eaLnBrk="1" hangingPunct="1">
              <a:buNone/>
            </a:pPr>
            <a:r>
              <a:rPr lang="en-US" dirty="0"/>
              <a:t>  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mirando</a:t>
            </a:r>
            <a:r>
              <a:rPr lang="en-US" b="1" dirty="0" err="1"/>
              <a:t>lo</a:t>
            </a:r>
            <a:r>
              <a:rPr lang="en-US" dirty="0"/>
              <a:t>. 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0200" y="1600201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Ex. ¿</a:t>
            </a:r>
            <a:r>
              <a:rPr lang="en-US" dirty="0" err="1">
                <a:solidFill>
                  <a:srgbClr val="0070C0"/>
                </a:solidFill>
              </a:rPr>
              <a:t>Puedes</a:t>
            </a:r>
            <a:r>
              <a:rPr lang="en-US" dirty="0"/>
              <a:t> </a:t>
            </a:r>
            <a:r>
              <a:rPr lang="en-US" dirty="0" err="1"/>
              <a:t>comprar</a:t>
            </a:r>
            <a:r>
              <a:rPr lang="en-US" dirty="0"/>
              <a:t> las </a:t>
            </a:r>
            <a:r>
              <a:rPr lang="en-US" dirty="0" err="1">
                <a:solidFill>
                  <a:srgbClr val="00B050"/>
                </a:solidFill>
              </a:rPr>
              <a:t>maletas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Sí, </a:t>
            </a:r>
            <a:r>
              <a:rPr lang="en-US" dirty="0">
                <a:solidFill>
                  <a:srgbClr val="00B050"/>
                </a:solidFill>
              </a:rPr>
              <a:t>las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puedo</a:t>
            </a:r>
            <a:r>
              <a:rPr lang="en-US" dirty="0"/>
              <a:t> </a:t>
            </a:r>
            <a:r>
              <a:rPr lang="en-US" dirty="0" err="1"/>
              <a:t>comprar</a:t>
            </a:r>
            <a:r>
              <a:rPr lang="en-US" dirty="0"/>
              <a:t>. / </a:t>
            </a:r>
            <a:r>
              <a:rPr lang="en-US" dirty="0" err="1">
                <a:solidFill>
                  <a:srgbClr val="0070C0"/>
                </a:solidFill>
              </a:rPr>
              <a:t>Puedo</a:t>
            </a:r>
            <a:r>
              <a:rPr lang="en-US" dirty="0"/>
              <a:t> </a:t>
            </a:r>
            <a:r>
              <a:rPr lang="en-US" dirty="0" err="1"/>
              <a:t>comprar</a:t>
            </a:r>
            <a:r>
              <a:rPr lang="en-US" dirty="0" err="1">
                <a:solidFill>
                  <a:srgbClr val="00B050"/>
                </a:solidFill>
              </a:rPr>
              <a:t>las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(Notice that the conjugated verb represents who is doing the action and the DOP represents who or what receives the action)</a:t>
            </a:r>
          </a:p>
          <a:p>
            <a:pPr marL="0" indent="0">
              <a:buNone/>
            </a:pPr>
            <a:r>
              <a:rPr lang="en-US" dirty="0"/>
              <a:t>Ex. ¿Marta y </a:t>
            </a:r>
            <a:r>
              <a:rPr lang="en-US" dirty="0" err="1"/>
              <a:t>tú</a:t>
            </a:r>
            <a:r>
              <a:rPr lang="en-US" dirty="0"/>
              <a:t> </a:t>
            </a:r>
            <a:r>
              <a:rPr lang="en-US" dirty="0" err="1"/>
              <a:t>quieren</a:t>
            </a:r>
            <a:r>
              <a:rPr lang="en-US" dirty="0"/>
              <a:t> </a:t>
            </a:r>
            <a:r>
              <a:rPr lang="en-US" dirty="0" err="1"/>
              <a:t>buscar</a:t>
            </a:r>
            <a:r>
              <a:rPr lang="en-US" dirty="0"/>
              <a:t> el </a:t>
            </a:r>
            <a:r>
              <a:rPr lang="en-US" dirty="0" err="1">
                <a:solidFill>
                  <a:srgbClr val="00B050"/>
                </a:solidFill>
              </a:rPr>
              <a:t>pasaporte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</a:p>
        </p:txBody>
      </p:sp>
      <p:sp>
        <p:nvSpPr>
          <p:cNvPr id="7" name="WordArt 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me,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Impact"/>
              </a:rPr>
              <a:t>te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nos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Impact"/>
              </a:rPr>
              <a:t>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FF33"/>
              </a:solidFill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4953001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Sí, </a:t>
            </a:r>
            <a:r>
              <a:rPr lang="en-US" sz="3200" dirty="0">
                <a:solidFill>
                  <a:srgbClr val="00B050"/>
                </a:solidFill>
                <a:latin typeface="Arial" charset="0"/>
              </a:rPr>
              <a:t>lo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charset="0"/>
              </a:rPr>
              <a:t>queremos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buscar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. / </a:t>
            </a:r>
            <a:r>
              <a:rPr lang="en-US" sz="3200" dirty="0" err="1">
                <a:solidFill>
                  <a:srgbClr val="0070C0"/>
                </a:solidFill>
                <a:latin typeface="Arial" charset="0"/>
              </a:rPr>
              <a:t>Queremos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buscar</a:t>
            </a:r>
            <a:r>
              <a:rPr lang="en-US" sz="3200" dirty="0" err="1">
                <a:solidFill>
                  <a:srgbClr val="00B050"/>
                </a:solidFill>
                <a:latin typeface="Arial" charset="0"/>
              </a:rPr>
              <a:t>lo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85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Práctica</a:t>
            </a:r>
            <a:r>
              <a:rPr lang="en-US" b="1" dirty="0">
                <a:solidFill>
                  <a:srgbClr val="0070C0"/>
                </a:solidFill>
              </a:rPr>
              <a:t> con me, </a:t>
            </a:r>
            <a:r>
              <a:rPr lang="en-US" b="1" dirty="0" err="1">
                <a:solidFill>
                  <a:srgbClr val="0070C0"/>
                </a:solidFill>
              </a:rPr>
              <a:t>te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nos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915400" cy="4525963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>
                <a:solidFill>
                  <a:srgbClr val="0070C0"/>
                </a:solidFill>
              </a:rPr>
              <a:t>Me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llevar</a:t>
            </a:r>
            <a:r>
              <a:rPr lang="en-US" dirty="0"/>
              <a:t> al </a:t>
            </a:r>
            <a:r>
              <a:rPr lang="en-US" dirty="0" err="1"/>
              <a:t>aeropuerto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¿Elena, </a:t>
            </a:r>
            <a:r>
              <a:rPr lang="en-US" b="1" dirty="0" err="1">
                <a:solidFill>
                  <a:srgbClr val="0070C0"/>
                </a:solidFill>
              </a:rPr>
              <a:t>nos</a:t>
            </a:r>
            <a:r>
              <a:rPr lang="en-US" dirty="0"/>
              <a:t> </a:t>
            </a:r>
            <a:r>
              <a:rPr lang="en-US" dirty="0" err="1"/>
              <a:t>quieres</a:t>
            </a:r>
            <a:r>
              <a:rPr lang="en-US" dirty="0"/>
              <a:t> </a:t>
            </a:r>
            <a:r>
              <a:rPr lang="en-US" dirty="0" err="1"/>
              <a:t>ayudar</a:t>
            </a:r>
            <a:r>
              <a:rPr lang="en-US" dirty="0"/>
              <a:t> con las </a:t>
            </a:r>
            <a:r>
              <a:rPr lang="en-US" dirty="0" err="1"/>
              <a:t>melatas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24908" y="228541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Sí,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te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puedo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llevar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. /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Puedo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llevar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te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4175493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Sí,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los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quiero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ayudar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. /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Quiero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ayudarlos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02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690564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IOPs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19075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Indirect Object Pronouns</a:t>
            </a:r>
            <a:endParaRPr lang="en-US" altLang="en-US" sz="60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524000" y="4495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FF6600"/>
                </a:solidFill>
                <a:latin typeface="Comic Sans MS" panose="030F0702030302020204" pitchFamily="66" charset="0"/>
              </a:rPr>
              <a:t>(To whom or for whom the action is received)</a:t>
            </a:r>
          </a:p>
        </p:txBody>
      </p:sp>
    </p:spTree>
    <p:extLst>
      <p:ext uri="{BB962C8B-B14F-4D97-AF65-F5344CB8AC3E}">
        <p14:creationId xmlns:p14="http://schemas.microsoft.com/office/powerpoint/2010/main" val="364326406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Indirect Object Pronouns</a:t>
            </a:r>
            <a:endParaRPr lang="es-ES" altLang="en-US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00B050"/>
                </a:solidFill>
                <a:latin typeface="Comic Sans MS" panose="030F0702030302020204" pitchFamily="66" charset="0"/>
              </a:rPr>
              <a:t>Tell </a:t>
            </a:r>
            <a:r>
              <a:rPr lang="en-US" altLang="en-US" sz="4000" u="sng">
                <a:solidFill>
                  <a:srgbClr val="00B050"/>
                </a:solidFill>
                <a:latin typeface="Comic Sans MS" panose="030F0702030302020204" pitchFamily="66" charset="0"/>
              </a:rPr>
              <a:t>to whom </a:t>
            </a:r>
            <a:r>
              <a:rPr lang="en-US" altLang="en-US" sz="4000">
                <a:solidFill>
                  <a:srgbClr val="00B05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en-US" sz="4000" u="sng">
                <a:solidFill>
                  <a:srgbClr val="00B050"/>
                </a:solidFill>
                <a:latin typeface="Comic Sans MS" panose="030F0702030302020204" pitchFamily="66" charset="0"/>
              </a:rPr>
              <a:t>for whom</a:t>
            </a:r>
            <a:r>
              <a:rPr lang="en-US" altLang="en-US" sz="4000">
                <a:solidFill>
                  <a:srgbClr val="00B050"/>
                </a:solidFill>
                <a:latin typeface="Comic Sans MS" panose="030F0702030302020204" pitchFamily="66" charset="0"/>
              </a:rPr>
              <a:t> an action is performed.</a:t>
            </a:r>
          </a:p>
          <a:p>
            <a:r>
              <a:rPr lang="en-US" altLang="en-US" sz="4000">
                <a:solidFill>
                  <a:srgbClr val="00B050"/>
                </a:solidFill>
                <a:latin typeface="Comic Sans MS" panose="030F0702030302020204" pitchFamily="66" charset="0"/>
              </a:rPr>
              <a:t>Used to replace or accompany an indirect object noun.</a:t>
            </a:r>
          </a:p>
          <a:p>
            <a:endParaRPr lang="en-US" altLang="en-US"/>
          </a:p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5304643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183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personal </a:t>
            </a:r>
            <a:r>
              <a:rPr lang="en-US" altLang="en-US" sz="60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0"/>
            <a:ext cx="9144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when you do something </a:t>
            </a:r>
            <a:r>
              <a:rPr lang="en-US" altLang="en-US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en-US" altLang="en-US" sz="40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 </a:t>
            </a:r>
            <a:r>
              <a:rPr lang="en-US" altLang="en-US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FOR </a:t>
            </a:r>
            <a:r>
              <a:rPr lang="en-US" altLang="en-US" sz="40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someone, you use a </a:t>
            </a:r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Pronoun </a:t>
            </a:r>
            <a:r>
              <a:rPr lang="en-US" altLang="en-US" sz="40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before</a:t>
            </a:r>
            <a:r>
              <a:rPr lang="en-US" altLang="en-US" sz="40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the verb or you can attach it to the end of the infinitive/participle.</a:t>
            </a:r>
          </a:p>
          <a:p>
            <a:pPr marL="0" indent="0" eaLnBrk="1" hangingPunct="1">
              <a:buNone/>
              <a:defRPr/>
            </a:pPr>
            <a:endParaRPr lang="en-US" altLang="en-US" sz="4000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After the verb, you also add</a:t>
            </a:r>
            <a:r>
              <a:rPr lang="en-US" altLang="en-US" sz="40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000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the person’s name</a:t>
            </a:r>
            <a:r>
              <a:rPr lang="en-US" altLang="en-US" sz="40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 clarify.</a:t>
            </a:r>
          </a:p>
        </p:txBody>
      </p:sp>
    </p:spTree>
    <p:extLst>
      <p:ext uri="{BB962C8B-B14F-4D97-AF65-F5344CB8AC3E}">
        <p14:creationId xmlns:p14="http://schemas.microsoft.com/office/powerpoint/2010/main" val="26398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Pronouns </a:t>
            </a:r>
            <a:r>
              <a:rPr lang="en-US" altLang="en-US" sz="4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(to/for someone)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1"/>
            <a:ext cx="4800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sz="4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mí</a:t>
            </a:r>
            <a:r>
              <a:rPr lang="en-US" alt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en-US" alt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me</a:t>
            </a:r>
          </a:p>
          <a:p>
            <a:pPr eaLnBrk="1" hangingPunct="1">
              <a:defRPr/>
            </a:pPr>
            <a:r>
              <a:rPr lang="en-US" alt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sz="4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US" alt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en-US" alt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n-US" sz="4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endParaRPr lang="en-US" altLang="en-US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sz="4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él</a:t>
            </a:r>
            <a:r>
              <a:rPr lang="en-US" alt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a </a:t>
            </a:r>
            <a:r>
              <a:rPr lang="en-US" altLang="en-US" sz="4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ella</a:t>
            </a:r>
            <a:r>
              <a:rPr lang="en-US" alt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a </a:t>
            </a:r>
            <a:r>
              <a:rPr lang="en-US" altLang="en-US" sz="4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Ud</a:t>
            </a:r>
            <a:r>
              <a:rPr lang="en-US" alt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en-US" alt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417639"/>
            <a:ext cx="4038600" cy="4632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sz="4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nosotros</a:t>
            </a:r>
            <a:endParaRPr lang="en-US" altLang="en-US" sz="4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n-US" sz="4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nos</a:t>
            </a:r>
            <a:endParaRPr lang="en-US" altLang="en-US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sz="4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vosotros</a:t>
            </a:r>
            <a:endParaRPr lang="en-US" altLang="en-US" sz="4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os</a:t>
            </a:r>
            <a:endParaRPr lang="en-US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ellos</a:t>
            </a:r>
            <a:r>
              <a:rPr lang="en-US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a </a:t>
            </a:r>
            <a:r>
              <a:rPr lang="en-US" alt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ellas</a:t>
            </a:r>
            <a:r>
              <a:rPr lang="en-US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a </a:t>
            </a:r>
            <a:r>
              <a:rPr lang="en-US" alt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Uds</a:t>
            </a:r>
            <a:r>
              <a:rPr lang="en-US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en-US" alt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les</a:t>
            </a:r>
          </a:p>
        </p:txBody>
      </p:sp>
    </p:spTree>
    <p:extLst>
      <p:ext uri="{BB962C8B-B14F-4D97-AF65-F5344CB8AC3E}">
        <p14:creationId xmlns:p14="http://schemas.microsoft.com/office/powerpoint/2010/main" val="31505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102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common verbs: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1"/>
            <a:ext cx="7391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 give: </a:t>
            </a:r>
            <a:r>
              <a:rPr lang="en-US" altLang="en-US" sz="4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dar</a:t>
            </a:r>
            <a:endParaRPr lang="en-US" altLang="en-US" sz="48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en-US" sz="48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 give a gift: </a:t>
            </a:r>
            <a:r>
              <a:rPr lang="en-US" altLang="en-US" sz="4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regalar</a:t>
            </a:r>
            <a:endParaRPr lang="en-US" altLang="en-US" sz="48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en-US" sz="48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 buy: </a:t>
            </a:r>
            <a:r>
              <a:rPr lang="en-US" altLang="en-US" sz="4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comprar</a:t>
            </a:r>
            <a:endParaRPr lang="en-US" altLang="en-US" sz="48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ejemplos</a:t>
            </a:r>
            <a:r>
              <a:rPr lang="en-US" altLang="en-US" sz="6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0"/>
            <a:ext cx="9144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Marcos wants to give Ana some gloves.</a:t>
            </a:r>
          </a:p>
          <a:p>
            <a:pPr marL="0" indent="0" eaLnBrk="1" hangingPunct="1">
              <a:buNone/>
              <a:defRPr/>
            </a:pPr>
            <a:r>
              <a:rPr lang="en-US" altLang="en-US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Marcos</a:t>
            </a:r>
            <a:r>
              <a:rPr lang="en-US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 </a:t>
            </a:r>
            <a:r>
              <a:rPr lang="en-US" altLang="en-US" sz="40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quiere</a:t>
            </a:r>
            <a:r>
              <a:rPr lang="en-US" alt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0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dar</a:t>
            </a:r>
            <a:r>
              <a:rPr lang="en-US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unos</a:t>
            </a:r>
            <a:r>
              <a:rPr lang="en-US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guantes</a:t>
            </a:r>
            <a:r>
              <a:rPr lang="en-US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 </a:t>
            </a:r>
            <a:r>
              <a:rPr lang="en-US" alt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Ana.</a:t>
            </a:r>
          </a:p>
          <a:p>
            <a:pPr marL="0" indent="0" eaLnBrk="1" hangingPunct="1">
              <a:buNone/>
              <a:defRPr/>
            </a:pPr>
            <a:r>
              <a:rPr lang="en-US" altLang="en-US" sz="4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OR</a:t>
            </a:r>
          </a:p>
          <a:p>
            <a:pPr marL="0" indent="0" eaLnBrk="1" hangingPunct="1">
              <a:buNone/>
              <a:defRPr/>
            </a:pPr>
            <a:r>
              <a:rPr lang="en-US" altLang="en-US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Marcos</a:t>
            </a:r>
            <a:r>
              <a:rPr lang="en-US" alt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0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quiere</a:t>
            </a:r>
            <a:r>
              <a:rPr lang="en-US" altLang="en-US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0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dar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</a:t>
            </a:r>
            <a:r>
              <a:rPr lang="en-US" altLang="en-US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unos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guantes</a:t>
            </a:r>
            <a:r>
              <a:rPr lang="en-US" alt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Ana.</a:t>
            </a:r>
          </a:p>
        </p:txBody>
      </p:sp>
    </p:spTree>
    <p:extLst>
      <p:ext uri="{BB962C8B-B14F-4D97-AF65-F5344CB8AC3E}">
        <p14:creationId xmlns:p14="http://schemas.microsoft.com/office/powerpoint/2010/main" val="12684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28600"/>
            <a:ext cx="8229600" cy="6400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 give (as a gift) a tie to my dad.</a:t>
            </a:r>
          </a:p>
          <a:p>
            <a:pPr marL="0" indent="0" eaLnBrk="1" hangingPunct="1">
              <a:buNone/>
              <a:defRPr/>
            </a:pPr>
            <a:r>
              <a:rPr lang="en-US" altLang="en-US" sz="4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altLang="en-US" sz="4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</a:t>
            </a:r>
            <a:r>
              <a:rPr lang="en-US" altLang="en-US" sz="4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regalo</a:t>
            </a:r>
            <a:r>
              <a:rPr lang="en-US" altLang="en-US" sz="4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una</a:t>
            </a:r>
            <a:r>
              <a:rPr lang="en-US" altLang="en-US" sz="4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corbata</a:t>
            </a:r>
            <a:r>
              <a:rPr lang="en-US" altLang="en-US" sz="4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mi padre.</a:t>
            </a:r>
          </a:p>
          <a:p>
            <a:pPr eaLnBrk="1" hangingPunct="1">
              <a:defRPr/>
            </a:pPr>
            <a:r>
              <a:rPr lang="en-US" altLang="en-US" sz="48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Ana buys her cousins some shirts.</a:t>
            </a:r>
          </a:p>
          <a:p>
            <a:pPr marL="0" indent="0" eaLnBrk="1" hangingPunct="1">
              <a:buNone/>
              <a:defRPr/>
            </a:pPr>
            <a:r>
              <a:rPr lang="en-US" altLang="en-US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 </a:t>
            </a:r>
            <a:r>
              <a:rPr lang="en-US" altLang="en-US" sz="4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les</a:t>
            </a:r>
            <a:r>
              <a:rPr lang="en-US" altLang="en-US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8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compra</a:t>
            </a:r>
            <a:r>
              <a:rPr lang="en-US" altLang="en-US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8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unas</a:t>
            </a:r>
            <a:r>
              <a:rPr lang="en-US" altLang="en-US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8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camisas</a:t>
            </a:r>
            <a:r>
              <a:rPr lang="en-US" altLang="en-US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sz="48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sus</a:t>
            </a:r>
            <a:r>
              <a:rPr lang="en-US" altLang="en-US" sz="4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8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primos</a:t>
            </a:r>
            <a:r>
              <a:rPr lang="en-US" altLang="en-US" sz="4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defRPr/>
            </a:pPr>
            <a:endParaRPr lang="en-US" alt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24" y="1"/>
            <a:ext cx="10515600" cy="785308"/>
          </a:xfrm>
        </p:spPr>
        <p:txBody>
          <a:bodyPr/>
          <a:lstStyle/>
          <a:p>
            <a:pPr algn="ctr"/>
            <a:r>
              <a:rPr lang="en-US" b="1" dirty="0"/>
              <a:t>Possessive Adjectives: Translate the following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442" y="878952"/>
            <a:ext cx="10515600" cy="569397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My book</a:t>
            </a:r>
          </a:p>
          <a:p>
            <a:pPr marL="514350" indent="-514350">
              <a:buAutoNum type="arabicPeriod"/>
            </a:pPr>
            <a:r>
              <a:rPr lang="en-US" dirty="0"/>
              <a:t>His parents</a:t>
            </a:r>
          </a:p>
          <a:p>
            <a:pPr marL="514350" indent="-514350">
              <a:buAutoNum type="arabicPeriod"/>
            </a:pPr>
            <a:r>
              <a:rPr lang="en-US" dirty="0"/>
              <a:t>Their class</a:t>
            </a:r>
          </a:p>
          <a:p>
            <a:pPr marL="514350" indent="-514350">
              <a:buAutoNum type="arabicPeriod"/>
            </a:pPr>
            <a:r>
              <a:rPr lang="en-US" dirty="0"/>
              <a:t>Our brother</a:t>
            </a:r>
          </a:p>
          <a:p>
            <a:pPr marL="514350" indent="-514350">
              <a:buAutoNum type="arabicPeriod"/>
            </a:pPr>
            <a:r>
              <a:rPr lang="en-US" dirty="0"/>
              <a:t>His granddaughters</a:t>
            </a:r>
          </a:p>
          <a:p>
            <a:pPr marL="514350" indent="-514350">
              <a:buAutoNum type="arabicPeriod"/>
            </a:pPr>
            <a:r>
              <a:rPr lang="en-US" dirty="0"/>
              <a:t>My grandparents</a:t>
            </a:r>
          </a:p>
          <a:p>
            <a:pPr marL="514350" indent="-514350">
              <a:buAutoNum type="arabicPeriod"/>
            </a:pPr>
            <a:r>
              <a:rPr lang="en-US" dirty="0"/>
              <a:t>Your cousins</a:t>
            </a:r>
          </a:p>
          <a:p>
            <a:pPr marL="514350" indent="-514350">
              <a:buAutoNum type="arabicPeriod"/>
            </a:pPr>
            <a:r>
              <a:rPr lang="en-US" dirty="0"/>
              <a:t>Our sisters</a:t>
            </a:r>
          </a:p>
          <a:p>
            <a:pPr marL="514350" indent="-514350">
              <a:buAutoNum type="arabicPeriod"/>
            </a:pPr>
            <a:r>
              <a:rPr lang="en-US" dirty="0"/>
              <a:t>Her boyfriend</a:t>
            </a:r>
          </a:p>
          <a:p>
            <a:pPr marL="514350" indent="-514350">
              <a:buAutoNum type="arabicPeriod"/>
            </a:pPr>
            <a:r>
              <a:rPr lang="en-US" dirty="0"/>
              <a:t>Our dad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2293" y="785309"/>
            <a:ext cx="284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Mi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libro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8406" y="1302363"/>
            <a:ext cx="284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Sus</a:t>
            </a:r>
            <a:r>
              <a:rPr lang="en-US" sz="3200" b="1" dirty="0">
                <a:solidFill>
                  <a:srgbClr val="7030A0"/>
                </a:solidFill>
              </a:rPr>
              <a:t> padres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5451" y="1820734"/>
            <a:ext cx="284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 </a:t>
            </a:r>
            <a:r>
              <a:rPr lang="en-US" sz="3200" b="1" dirty="0" err="1">
                <a:solidFill>
                  <a:srgbClr val="7030A0"/>
                </a:solidFill>
              </a:rPr>
              <a:t>clase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5223" y="2337788"/>
            <a:ext cx="393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Nuestro </a:t>
            </a:r>
            <a:r>
              <a:rPr lang="en-US" sz="3200" b="1" dirty="0" err="1">
                <a:solidFill>
                  <a:srgbClr val="7030A0"/>
                </a:solidFill>
              </a:rPr>
              <a:t>hermano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2302" y="2869015"/>
            <a:ext cx="284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Sus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nietas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396" y="3370007"/>
            <a:ext cx="284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Mis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abuelos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4091" y="3885697"/>
            <a:ext cx="284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Tus </a:t>
            </a:r>
            <a:r>
              <a:rPr lang="en-US" sz="3200" b="1" dirty="0" err="1">
                <a:solidFill>
                  <a:srgbClr val="7030A0"/>
                </a:solidFill>
              </a:rPr>
              <a:t>primos</a:t>
            </a:r>
            <a:r>
              <a:rPr lang="en-US" sz="3200" b="1" dirty="0">
                <a:solidFill>
                  <a:srgbClr val="7030A0"/>
                </a:solidFill>
              </a:rPr>
              <a:t>/as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6665" y="4386999"/>
            <a:ext cx="394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Nuestras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hermanas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5127" y="4872771"/>
            <a:ext cx="284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 </a:t>
            </a:r>
            <a:r>
              <a:rPr lang="en-US" sz="3200" b="1" dirty="0" err="1">
                <a:solidFill>
                  <a:srgbClr val="7030A0"/>
                </a:solidFill>
              </a:rPr>
              <a:t>novio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2293" y="5418796"/>
            <a:ext cx="284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Nuestro padre</a:t>
            </a:r>
          </a:p>
        </p:txBody>
      </p:sp>
    </p:spTree>
    <p:extLst>
      <p:ext uri="{BB962C8B-B14F-4D97-AF65-F5344CB8AC3E}">
        <p14:creationId xmlns:p14="http://schemas.microsoft.com/office/powerpoint/2010/main" val="42570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1. </a:t>
            </a:r>
            <a:r>
              <a:rPr lang="en-US" altLang="en-US" sz="44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Mis</a:t>
            </a:r>
            <a:r>
              <a:rPr lang="en-US" alt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padres ___ </a:t>
            </a:r>
            <a:r>
              <a:rPr lang="en-US" altLang="en-US" sz="44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compran</a:t>
            </a:r>
            <a:r>
              <a:rPr lang="en-US" alt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una</a:t>
            </a:r>
            <a:r>
              <a:rPr lang="en-US" alt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chaqueta</a:t>
            </a:r>
            <a:r>
              <a:rPr lang="en-US" alt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cara</a:t>
            </a:r>
            <a:r>
              <a:rPr lang="en-US" alt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sz="4400" b="1" u="sng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mí</a:t>
            </a:r>
            <a:r>
              <a:rPr lang="en-US" alt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2. </a:t>
            </a:r>
            <a:r>
              <a:rPr lang="en-US" altLang="en-US" sz="44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Siempre</a:t>
            </a:r>
            <a:r>
              <a:rPr lang="en-US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___ das un </a:t>
            </a:r>
            <a:r>
              <a:rPr lang="en-US" altLang="en-US" sz="44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precio</a:t>
            </a:r>
            <a:r>
              <a:rPr lang="en-US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bueno</a:t>
            </a:r>
            <a:r>
              <a:rPr lang="en-US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sz="4400" b="1" u="sng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los</a:t>
            </a:r>
            <a:r>
              <a:rPr lang="en-US" altLang="en-US" sz="44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b="1" u="sng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clientes</a:t>
            </a:r>
            <a:r>
              <a:rPr lang="en-US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3. La </a:t>
            </a:r>
            <a:r>
              <a:rPr lang="en-US" altLang="en-US" sz="44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profesora</a:t>
            </a:r>
            <a:r>
              <a:rPr lang="en-US" alt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___ da </a:t>
            </a:r>
            <a:r>
              <a:rPr lang="en-US" altLang="en-US" sz="44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mucha</a:t>
            </a:r>
            <a:r>
              <a:rPr lang="en-US" alt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tarea</a:t>
            </a:r>
            <a:r>
              <a:rPr lang="en-US" alt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sz="4400" b="1" u="sng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nosotros</a:t>
            </a:r>
            <a:r>
              <a:rPr lang="en-US" alt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4. Sra. </a:t>
            </a:r>
            <a:r>
              <a:rPr lang="en-US" altLang="en-US" sz="44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García</a:t>
            </a:r>
            <a:r>
              <a:rPr lang="en-US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___ </a:t>
            </a:r>
            <a:r>
              <a:rPr lang="en-US" altLang="en-US" sz="44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regala</a:t>
            </a:r>
            <a:r>
              <a:rPr lang="en-US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una</a:t>
            </a:r>
            <a:r>
              <a:rPr lang="en-US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bolsa</a:t>
            </a:r>
            <a:r>
              <a:rPr lang="en-US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sz="4400" b="1" u="sng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US" altLang="en-US" sz="4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48300" y="0"/>
            <a:ext cx="129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333399"/>
                </a:solidFill>
                <a:latin typeface="Comic Sans MS" panose="030F0702030302020204" pitchFamily="66" charset="0"/>
              </a:rPr>
              <a:t>me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76800" y="1371600"/>
            <a:ext cx="114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333399"/>
                </a:solidFill>
                <a:latin typeface="Comic Sans MS" panose="030F0702030302020204" pitchFamily="66" charset="0"/>
              </a:rPr>
              <a:t>les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9800" y="2784475"/>
            <a:ext cx="220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333399"/>
                </a:solidFill>
                <a:latin typeface="Comic Sans MS" panose="030F0702030302020204" pitchFamily="66" charset="0"/>
              </a:rPr>
              <a:t>nos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4437063"/>
            <a:ext cx="2209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333399"/>
                </a:solidFill>
                <a:latin typeface="Comic Sans MS" panose="030F0702030302020204" pitchFamily="66" charset="0"/>
              </a:rPr>
              <a:t>te</a:t>
            </a:r>
          </a:p>
        </p:txBody>
      </p:sp>
    </p:spTree>
    <p:extLst>
      <p:ext uri="{BB962C8B-B14F-4D97-AF65-F5344CB8AC3E}">
        <p14:creationId xmlns:p14="http://schemas.microsoft.com/office/powerpoint/2010/main" val="14467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1524000" y="304801"/>
            <a:ext cx="9144000" cy="5821363"/>
          </a:xfrm>
        </p:spPr>
        <p:txBody>
          <a:bodyPr/>
          <a:lstStyle/>
          <a:p>
            <a:r>
              <a:rPr lang="en-US" altLang="en-US" sz="4000">
                <a:latin typeface="Comic Sans MS" panose="030F0702030302020204" pitchFamily="66" charset="0"/>
              </a:rPr>
              <a:t>My mother pays him. (the salesperson)</a:t>
            </a:r>
          </a:p>
          <a:p>
            <a:endParaRPr lang="en-US" altLang="en-US" sz="4000">
              <a:latin typeface="Comic Sans MS" panose="030F0702030302020204" pitchFamily="66" charset="0"/>
            </a:endParaRPr>
          </a:p>
          <a:p>
            <a:r>
              <a:rPr lang="en-US" altLang="en-US" sz="4000">
                <a:latin typeface="Comic Sans MS" panose="030F0702030302020204" pitchFamily="66" charset="0"/>
              </a:rPr>
              <a:t>She gives them some gloves (the boys)</a:t>
            </a:r>
          </a:p>
          <a:p>
            <a:endParaRPr lang="en-US" altLang="en-US" sz="4000">
              <a:latin typeface="Comic Sans MS" panose="030F0702030302020204" pitchFamily="66" charset="0"/>
            </a:endParaRPr>
          </a:p>
          <a:p>
            <a:r>
              <a:rPr lang="en-US" altLang="en-US" sz="4000">
                <a:latin typeface="Comic Sans MS" panose="030F0702030302020204" pitchFamily="66" charset="0"/>
              </a:rPr>
              <a:t>I talk to them everyday. (the customers)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09800" y="1600201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Mi madre </a:t>
            </a:r>
            <a:r>
              <a:rPr lang="en-US" altLang="en-US" sz="4000" b="1" i="1">
                <a:solidFill>
                  <a:srgbClr val="333399"/>
                </a:solidFill>
                <a:latin typeface="Comic Sans MS" panose="030F0702030302020204" pitchFamily="66" charset="0"/>
              </a:rPr>
              <a:t>le</a:t>
            </a: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 paga </a:t>
            </a:r>
            <a:r>
              <a:rPr lang="en-US" altLang="en-US" sz="4000" i="1" u="sng">
                <a:solidFill>
                  <a:srgbClr val="333399"/>
                </a:solidFill>
                <a:latin typeface="Comic Sans MS" panose="030F0702030302020204" pitchFamily="66" charset="0"/>
              </a:rPr>
              <a:t>al vendedor</a:t>
            </a: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0" y="3686176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Ella </a:t>
            </a:r>
            <a:r>
              <a:rPr lang="en-US" altLang="en-US" sz="4000" b="1" i="1">
                <a:solidFill>
                  <a:srgbClr val="333399"/>
                </a:solidFill>
                <a:latin typeface="Comic Sans MS" panose="030F0702030302020204" pitchFamily="66" charset="0"/>
              </a:rPr>
              <a:t>les</a:t>
            </a: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 da unos guantes </a:t>
            </a:r>
            <a:r>
              <a:rPr lang="en-US" altLang="en-US" sz="4000" i="1" u="sng">
                <a:solidFill>
                  <a:srgbClr val="333399"/>
                </a:solidFill>
                <a:latin typeface="Comic Sans MS" panose="030F0702030302020204" pitchFamily="66" charset="0"/>
              </a:rPr>
              <a:t>a los chicos</a:t>
            </a: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5689601"/>
            <a:ext cx="925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i="1">
                <a:solidFill>
                  <a:srgbClr val="333399"/>
                </a:solidFill>
                <a:latin typeface="Comic Sans MS" panose="030F0702030302020204" pitchFamily="66" charset="0"/>
              </a:rPr>
              <a:t>Les</a:t>
            </a: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 hablo todos los días </a:t>
            </a:r>
            <a:r>
              <a:rPr lang="en-US" altLang="en-US" sz="4000" i="1" u="sng">
                <a:solidFill>
                  <a:srgbClr val="333399"/>
                </a:solidFill>
                <a:latin typeface="Comic Sans MS" panose="030F0702030302020204" pitchFamily="66" charset="0"/>
              </a:rPr>
              <a:t>a los clientes</a:t>
            </a: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.</a:t>
            </a:r>
            <a:endParaRPr lang="en-US" altLang="en-US" sz="4000" i="1" u="sng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0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1524000" y="304801"/>
            <a:ext cx="9144000" cy="5821363"/>
          </a:xfrm>
        </p:spPr>
        <p:txBody>
          <a:bodyPr/>
          <a:lstStyle/>
          <a:p>
            <a:r>
              <a:rPr lang="en-US" altLang="en-US" sz="4000">
                <a:latin typeface="Comic Sans MS" panose="030F0702030302020204" pitchFamily="66" charset="0"/>
              </a:rPr>
              <a:t>We give (as a gift) the shirt to you.</a:t>
            </a:r>
          </a:p>
          <a:p>
            <a:endParaRPr lang="en-US" altLang="en-US" sz="4000">
              <a:latin typeface="Comic Sans MS" panose="030F0702030302020204" pitchFamily="66" charset="0"/>
            </a:endParaRPr>
          </a:p>
          <a:p>
            <a:endParaRPr lang="en-US" altLang="en-US" sz="4000">
              <a:latin typeface="Comic Sans MS" panose="030F0702030302020204" pitchFamily="66" charset="0"/>
            </a:endParaRPr>
          </a:p>
          <a:p>
            <a:r>
              <a:rPr lang="en-US" altLang="en-US" sz="4000">
                <a:latin typeface="Comic Sans MS" panose="030F0702030302020204" pitchFamily="66" charset="0"/>
              </a:rPr>
              <a:t>They buy the hat for me.</a:t>
            </a:r>
          </a:p>
          <a:p>
            <a:endParaRPr lang="en-US" altLang="en-US" sz="4000">
              <a:latin typeface="Comic Sans MS" panose="030F0702030302020204" pitchFamily="66" charset="0"/>
            </a:endParaRPr>
          </a:p>
          <a:p>
            <a:endParaRPr lang="en-US" altLang="en-US" sz="4000">
              <a:latin typeface="Comic Sans MS" panose="030F0702030302020204" pitchFamily="66" charset="0"/>
            </a:endParaRPr>
          </a:p>
          <a:p>
            <a:r>
              <a:rPr lang="en-US" altLang="en-US" sz="4000">
                <a:latin typeface="Comic Sans MS" panose="030F0702030302020204" pitchFamily="66" charset="0"/>
              </a:rPr>
              <a:t>You give her the dress (Ana).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3037" y="1052514"/>
            <a:ext cx="915987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i="1">
                <a:solidFill>
                  <a:srgbClr val="3333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000">
                <a:solidFill>
                  <a:srgbClr val="333399"/>
                </a:solidFill>
                <a:latin typeface="Comic Sans MS" panose="030F0702030302020204" pitchFamily="66" charset="0"/>
              </a:rPr>
              <a:t>Nosotros </a:t>
            </a:r>
            <a:r>
              <a:rPr lang="en-US" altLang="en-US" sz="4000" b="1" i="1">
                <a:solidFill>
                  <a:srgbClr val="333399"/>
                </a:solidFill>
                <a:latin typeface="Comic Sans MS" panose="030F0702030302020204" pitchFamily="66" charset="0"/>
              </a:rPr>
              <a:t>te</a:t>
            </a: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 regalamos la camisa </a:t>
            </a:r>
            <a:r>
              <a:rPr lang="en-US" altLang="en-US" sz="4000" i="1" u="sng">
                <a:solidFill>
                  <a:srgbClr val="333399"/>
                </a:solidFill>
                <a:latin typeface="Comic Sans MS" panose="030F0702030302020204" pitchFamily="66" charset="0"/>
              </a:rPr>
              <a:t>a ti</a:t>
            </a: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.</a:t>
            </a:r>
            <a:endParaRPr lang="en-US" altLang="en-US" sz="4000" i="1" u="sng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3214689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Ellos </a:t>
            </a:r>
            <a:r>
              <a:rPr lang="en-US" altLang="en-US" sz="4000" b="1" i="1">
                <a:solidFill>
                  <a:srgbClr val="333399"/>
                </a:solidFill>
                <a:latin typeface="Comic Sans MS" panose="030F0702030302020204" pitchFamily="66" charset="0"/>
              </a:rPr>
              <a:t>me</a:t>
            </a: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 compran el sombrero </a:t>
            </a:r>
            <a:r>
              <a:rPr lang="en-US" altLang="en-US" sz="4000" i="1" u="sng">
                <a:solidFill>
                  <a:srgbClr val="333399"/>
                </a:solidFill>
                <a:latin typeface="Comic Sans MS" panose="030F0702030302020204" pitchFamily="66" charset="0"/>
              </a:rPr>
              <a:t>a mí</a:t>
            </a: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39913" y="5418139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Tú</a:t>
            </a:r>
            <a:r>
              <a:rPr lang="en-US" altLang="en-US" sz="4000" b="1" i="1">
                <a:solidFill>
                  <a:srgbClr val="333399"/>
                </a:solidFill>
                <a:latin typeface="Comic Sans MS" panose="030F0702030302020204" pitchFamily="66" charset="0"/>
              </a:rPr>
              <a:t> le</a:t>
            </a: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 das el vestido </a:t>
            </a:r>
            <a:r>
              <a:rPr lang="en-US" altLang="en-US" sz="4000" i="1" u="sng">
                <a:solidFill>
                  <a:srgbClr val="333399"/>
                </a:solidFill>
                <a:latin typeface="Comic Sans MS" panose="030F0702030302020204" pitchFamily="66" charset="0"/>
              </a:rPr>
              <a:t>a Ana</a:t>
            </a:r>
            <a:r>
              <a:rPr lang="en-US" altLang="en-US" sz="4000" i="1">
                <a:solidFill>
                  <a:srgbClr val="333399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1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6629400" y="4953000"/>
            <a:ext cx="3048000" cy="609600"/>
            <a:chOff x="3072" y="3120"/>
            <a:chExt cx="2304" cy="720"/>
          </a:xfrm>
        </p:grpSpPr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3120" y="3120"/>
              <a:ext cx="2256" cy="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3072" y="3120"/>
              <a:ext cx="2256" cy="681"/>
            </a:xfrm>
            <a:prstGeom prst="rect">
              <a:avLst/>
            </a:prstGeom>
            <a:solidFill>
              <a:srgbClr val="F2DB0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4099" name="Picture 4" descr="comic_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1" y="4154489"/>
            <a:ext cx="301942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8"/>
          <p:cNvGrpSpPr>
            <a:grpSpLocks/>
          </p:cNvGrpSpPr>
          <p:nvPr/>
        </p:nvGrpSpPr>
        <p:grpSpPr bwMode="auto">
          <a:xfrm>
            <a:off x="1981200" y="457201"/>
            <a:ext cx="8305800" cy="4251325"/>
            <a:chOff x="288" y="288"/>
            <a:chExt cx="5232" cy="2678"/>
          </a:xfrm>
        </p:grpSpPr>
        <p:sp>
          <p:nvSpPr>
            <p:cNvPr id="4104" name="AutoShape 6"/>
            <p:cNvSpPr>
              <a:spLocks noChangeArrowheads="1"/>
            </p:cNvSpPr>
            <p:nvPr/>
          </p:nvSpPr>
          <p:spPr bwMode="auto">
            <a:xfrm>
              <a:off x="288" y="288"/>
              <a:ext cx="5232" cy="2678"/>
            </a:xfrm>
            <a:prstGeom prst="wedgeEllipseCallout">
              <a:avLst>
                <a:gd name="adj1" fmla="val -28190"/>
                <a:gd name="adj2" fmla="val 66319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5" name="AutoShape 7"/>
            <p:cNvSpPr>
              <a:spLocks noChangeArrowheads="1"/>
            </p:cNvSpPr>
            <p:nvPr/>
          </p:nvSpPr>
          <p:spPr bwMode="auto">
            <a:xfrm>
              <a:off x="315" y="319"/>
              <a:ext cx="5178" cy="2609"/>
            </a:xfrm>
            <a:prstGeom prst="wedgeEllipseCallout">
              <a:avLst>
                <a:gd name="adj1" fmla="val -27676"/>
                <a:gd name="adj2" fmla="val 65639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905000"/>
            <a:ext cx="8153400" cy="2057400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panose="020B0600070205080204" pitchFamily="34" charset="-128"/>
              </a:rPr>
              <a:t>¡</a:t>
            </a:r>
            <a:r>
              <a:rPr lang="es-ES" altLang="en-US" sz="6000">
                <a:ea typeface="ＭＳ Ｐゴシック" panose="020B0600070205080204" pitchFamily="34" charset="-128"/>
              </a:rPr>
              <a:t>Los poderosos pronombres!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7000" y="5029200"/>
            <a:ext cx="3429000" cy="457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Powerful Pronouns!</a:t>
            </a:r>
          </a:p>
        </p:txBody>
      </p:sp>
      <p:pic>
        <p:nvPicPr>
          <p:cNvPr id="12293" name="Picture 5" descr="p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1"/>
            <a:ext cx="28194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>
                <a:ea typeface="ＭＳ Ｐゴシック" panose="020B0600070205080204" pitchFamily="34" charset="-128"/>
              </a:rPr>
              <a:t>¿Qué es un pronombre?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pronoun replaces a noun in a sentence.  It can replace the (1) subject or the (2) object of a sentence… Or BOTH!</a:t>
            </a:r>
          </a:p>
        </p:txBody>
      </p:sp>
      <p:pic>
        <p:nvPicPr>
          <p:cNvPr id="5124" name="Picture 4" descr="b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10088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meanw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981201"/>
            <a:ext cx="14335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79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DIRECT OBJECT PRONOUNS </a:t>
            </a:r>
            <a:r>
              <a:rPr lang="en-US" altLang="en-US" sz="3200">
                <a:solidFill>
                  <a:srgbClr val="993300"/>
                </a:solidFill>
                <a:ea typeface="ＭＳ Ｐゴシック" panose="020B0600070205080204" pitchFamily="34" charset="-128"/>
              </a:rPr>
              <a:t>(D.O.)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2590800"/>
            <a:ext cx="7391400" cy="3276600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ea typeface="ＭＳ Ｐゴシック" panose="020B0600070205080204" pitchFamily="34" charset="-128"/>
              </a:rPr>
              <a:t>Indicate WHO or WHAT the subject is talking about.  </a:t>
            </a:r>
          </a:p>
          <a:p>
            <a:pPr algn="ctr" eaLnBrk="1" hangingPunct="1"/>
            <a:r>
              <a:rPr lang="en-US" altLang="en-US" sz="2000">
                <a:ea typeface="ＭＳ Ｐゴシック" panose="020B0600070205080204" pitchFamily="34" charset="-128"/>
              </a:rPr>
              <a:t>Note:  Not the same person as the subject.</a:t>
            </a:r>
          </a:p>
        </p:txBody>
      </p:sp>
      <p:pic>
        <p:nvPicPr>
          <p:cNvPr id="33796" name="Picture 4" descr="b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85800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meanw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981201"/>
            <a:ext cx="14335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22" name="Group 30"/>
          <p:cNvGraphicFramePr>
            <a:graphicFrameLocks noGrp="1"/>
          </p:cNvGraphicFramePr>
          <p:nvPr>
            <p:ph type="tbl" idx="1"/>
          </p:nvPr>
        </p:nvGraphicFramePr>
        <p:xfrm>
          <a:off x="2971800" y="3962400"/>
          <a:ext cx="6553200" cy="186055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2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Me</a:t>
                      </a:r>
                    </a:p>
                  </a:txBody>
                  <a:tcPr marT="45687" marB="4568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Nos</a:t>
                      </a:r>
                    </a:p>
                  </a:txBody>
                  <a:tcPr marT="45687" marB="4568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2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Te</a:t>
                      </a:r>
                    </a:p>
                  </a:txBody>
                  <a:tcPr marT="45687" marB="4568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Os</a:t>
                      </a:r>
                    </a:p>
                  </a:txBody>
                  <a:tcPr marT="45687" marB="4568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Lo</a:t>
                      </a:r>
                      <a:r>
                        <a:rPr kumimoji="0" lang="es-E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 (singular, masculino)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La </a:t>
                      </a:r>
                      <a:r>
                        <a:rPr kumimoji="0" lang="es-E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(singular, fémina)</a:t>
                      </a:r>
                    </a:p>
                  </a:txBody>
                  <a:tcPr marT="45687" marB="4568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Los</a:t>
                      </a:r>
                      <a:r>
                        <a:rPr kumimoji="0" lang="es-E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 (plural, masculino)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Las</a:t>
                      </a:r>
                      <a:r>
                        <a:rPr kumimoji="0" lang="es-E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 (plural, fémina)</a:t>
                      </a:r>
                    </a:p>
                  </a:txBody>
                  <a:tcPr marT="45687" marB="4568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3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Say WHAT?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438400"/>
            <a:ext cx="7467600" cy="3352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Direct Object Pronouns answer the questions: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	What? (What do I have?)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	Who? (Whom do I see?)</a:t>
            </a:r>
          </a:p>
          <a:p>
            <a:pPr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(Yes, think “PROPER” English!  It will help!)</a:t>
            </a:r>
          </a:p>
        </p:txBody>
      </p:sp>
    </p:spTree>
    <p:extLst>
      <p:ext uri="{BB962C8B-B14F-4D97-AF65-F5344CB8AC3E}">
        <p14:creationId xmlns:p14="http://schemas.microsoft.com/office/powerpoint/2010/main" val="71692959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Use that knowledge or LOSE IT!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74676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Let’s write a few sentences using the DIRECT OBJECT PRONOUN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Translate:  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 have it.  (it = homework)</a:t>
            </a:r>
            <a:r>
              <a:rPr lang="es-ES" altLang="en-US">
                <a:ea typeface="ＭＳ Ｐゴシック" panose="020B0600070205080204" pitchFamily="34" charset="-128"/>
              </a:rPr>
              <a:t>.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ES" altLang="en-US">
                <a:ea typeface="ＭＳ Ｐゴシック" panose="020B0600070205080204" pitchFamily="34" charset="-128"/>
              </a:rPr>
              <a:t>Yo </a:t>
            </a:r>
            <a:r>
              <a:rPr lang="es-ES" altLang="en-US" b="1" u="sng">
                <a:ea typeface="ＭＳ Ｐゴシック" panose="020B0600070205080204" pitchFamily="34" charset="-128"/>
              </a:rPr>
              <a:t>la</a:t>
            </a:r>
            <a:r>
              <a:rPr lang="es-ES" altLang="en-US">
                <a:ea typeface="ＭＳ Ｐゴシック" panose="020B0600070205080204" pitchFamily="34" charset="-128"/>
              </a:rPr>
              <a:t> tengo. (la tarea)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 see you.  (you = informal)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Yo </a:t>
            </a:r>
            <a:r>
              <a:rPr lang="en-US" altLang="en-US" b="1" u="sng">
                <a:ea typeface="ＭＳ Ｐゴシック" panose="020B0600070205080204" pitchFamily="34" charset="-128"/>
              </a:rPr>
              <a:t>te</a:t>
            </a:r>
            <a:r>
              <a:rPr lang="en-US" altLang="en-US">
                <a:ea typeface="ＭＳ Ｐゴシック" panose="020B0600070205080204" pitchFamily="34" charset="-128"/>
              </a:rPr>
              <a:t> veo.</a:t>
            </a:r>
          </a:p>
        </p:txBody>
      </p:sp>
    </p:spTree>
    <p:extLst>
      <p:ext uri="{BB962C8B-B14F-4D97-AF65-F5344CB8AC3E}">
        <p14:creationId xmlns:p14="http://schemas.microsoft.com/office/powerpoint/2010/main" val="4568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Use that knowledge or LOSE IT!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7467600" cy="3733800"/>
          </a:xfrm>
        </p:spPr>
        <p:txBody>
          <a:bodyPr/>
          <a:lstStyle/>
          <a:p>
            <a:pPr algn="ctr" eaLnBrk="1" hangingPunct="1"/>
            <a:r>
              <a:rPr lang="en-US" altLang="en-US">
                <a:ea typeface="ＭＳ Ｐゴシック" panose="020B0600070205080204" pitchFamily="34" charset="-128"/>
              </a:rPr>
              <a:t>Now you try it!</a:t>
            </a:r>
          </a:p>
          <a:p>
            <a:pPr algn="ctr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Translate:   </a:t>
            </a:r>
          </a:p>
          <a:p>
            <a:pPr algn="ctr" eaLnBrk="1" hangingPunct="1"/>
            <a:r>
              <a:rPr lang="en-US" altLang="en-US">
                <a:ea typeface="ＭＳ Ｐゴシック" panose="020B0600070205080204" pitchFamily="34" charset="-128"/>
              </a:rPr>
              <a:t>I see them.  </a:t>
            </a:r>
            <a:r>
              <a:rPr lang="en-US" altLang="en-US" sz="2800">
                <a:ea typeface="ＭＳ Ｐゴシック" panose="020B0600070205080204" pitchFamily="34" charset="-128"/>
              </a:rPr>
              <a:t>(them = masculine, plural)</a:t>
            </a:r>
            <a:r>
              <a:rPr lang="es-ES" altLang="en-US">
                <a:ea typeface="ＭＳ Ｐゴシック" panose="020B0600070205080204" pitchFamily="34" charset="-128"/>
              </a:rPr>
              <a:t>.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s-ES" altLang="en-US">
                <a:ea typeface="ＭＳ Ｐゴシック" panose="020B0600070205080204" pitchFamily="34" charset="-128"/>
              </a:rPr>
              <a:t>Yo </a:t>
            </a:r>
            <a:r>
              <a:rPr lang="es-ES" altLang="en-US" b="1" u="sng">
                <a:ea typeface="ＭＳ Ｐゴシック" panose="020B0600070205080204" pitchFamily="34" charset="-128"/>
              </a:rPr>
              <a:t>los</a:t>
            </a:r>
            <a:r>
              <a:rPr lang="es-ES" altLang="en-US">
                <a:ea typeface="ＭＳ Ｐゴシック" panose="020B0600070205080204" pitchFamily="34" charset="-128"/>
              </a:rPr>
              <a:t> veo. </a:t>
            </a:r>
          </a:p>
          <a:p>
            <a:pPr algn="ctr" eaLnBrk="1" hangingPunct="1"/>
            <a:r>
              <a:rPr lang="en-US" altLang="en-US">
                <a:ea typeface="ＭＳ Ｐゴシック" panose="020B0600070205080204" pitchFamily="34" charset="-128"/>
              </a:rPr>
              <a:t>She has it.  (it = the shirt)</a:t>
            </a:r>
          </a:p>
          <a:p>
            <a:pPr algn="ctr" eaLnBrk="1" hangingPunct="1"/>
            <a:r>
              <a:rPr lang="en-US" altLang="en-US">
                <a:ea typeface="ＭＳ Ｐゴシック" panose="020B0600070205080204" pitchFamily="34" charset="-128"/>
              </a:rPr>
              <a:t>Ella </a:t>
            </a:r>
            <a:r>
              <a:rPr lang="en-US" altLang="en-US" b="1" u="sng">
                <a:ea typeface="ＭＳ Ｐゴシック" panose="020B0600070205080204" pitchFamily="34" charset="-128"/>
              </a:rPr>
              <a:t>la</a:t>
            </a:r>
            <a:r>
              <a:rPr lang="en-US" altLang="en-US">
                <a:ea typeface="ＭＳ Ｐゴシック" panose="020B0600070205080204" pitchFamily="34" charset="-128"/>
              </a:rPr>
              <a:t> tiene. (la camisa)</a:t>
            </a:r>
          </a:p>
        </p:txBody>
      </p:sp>
    </p:spTree>
    <p:extLst>
      <p:ext uri="{BB962C8B-B14F-4D97-AF65-F5344CB8AC3E}">
        <p14:creationId xmlns:p14="http://schemas.microsoft.com/office/powerpoint/2010/main" val="32454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INDIRECT OBJECT PRONOUNS </a:t>
            </a:r>
            <a:r>
              <a:rPr lang="en-US" altLang="en-US" sz="2400">
                <a:solidFill>
                  <a:schemeClr val="accent2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(IO)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2590800"/>
            <a:ext cx="7391400" cy="3276600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ea typeface="ＭＳ Ｐゴシック" panose="020B0600070205080204" pitchFamily="34" charset="-128"/>
              </a:rPr>
              <a:t>Indicate how the action relates TO WHOM, FOR WHOM or ABOUT WHAT.  </a:t>
            </a:r>
          </a:p>
          <a:p>
            <a:pPr algn="ctr" eaLnBrk="1" hangingPunct="1"/>
            <a:r>
              <a:rPr lang="en-US" altLang="en-US" sz="2000">
                <a:ea typeface="ＭＳ Ｐゴシック" panose="020B0600070205080204" pitchFamily="34" charset="-128"/>
              </a:rPr>
              <a:t>Note: </a:t>
            </a:r>
            <a:r>
              <a:rPr lang="en-US" altLang="en-US" sz="2000" b="1">
                <a:ea typeface="ＭＳ Ｐゴシック" panose="020B0600070205080204" pitchFamily="34" charset="-128"/>
              </a:rPr>
              <a:t> Not</a:t>
            </a:r>
            <a:r>
              <a:rPr lang="en-US" altLang="en-US" sz="2000">
                <a:ea typeface="ＭＳ Ｐゴシック" panose="020B0600070205080204" pitchFamily="34" charset="-128"/>
              </a:rPr>
              <a:t> the same person as the subject.</a:t>
            </a:r>
          </a:p>
        </p:txBody>
      </p:sp>
      <p:pic>
        <p:nvPicPr>
          <p:cNvPr id="52228" name="Picture 4" descr="b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85800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meanw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981201"/>
            <a:ext cx="14335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45" name="Group 21"/>
          <p:cNvGraphicFramePr>
            <a:graphicFrameLocks noGrp="1"/>
          </p:cNvGraphicFramePr>
          <p:nvPr>
            <p:ph type="tbl" idx="1"/>
          </p:nvPr>
        </p:nvGraphicFramePr>
        <p:xfrm>
          <a:off x="3810000" y="4114800"/>
          <a:ext cx="4419600" cy="1737042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9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me</a:t>
                      </a:r>
                    </a:p>
                  </a:txBody>
                  <a:tcPr marT="45667" marB="4566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nos</a:t>
                      </a:r>
                    </a:p>
                  </a:txBody>
                  <a:tcPr marT="45667" marB="4566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te</a:t>
                      </a:r>
                    </a:p>
                  </a:txBody>
                  <a:tcPr marT="45667" marB="4566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os</a:t>
                      </a:r>
                    </a:p>
                  </a:txBody>
                  <a:tcPr marT="45667" marB="4566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*le*</a:t>
                      </a:r>
                    </a:p>
                  </a:txBody>
                  <a:tcPr marT="45667" marB="4566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*les*</a:t>
                      </a:r>
                    </a:p>
                  </a:txBody>
                  <a:tcPr marT="45667" marB="4566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2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6" y="415133"/>
            <a:ext cx="1971967" cy="12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6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son?</a:t>
            </a:r>
          </a:p>
        </p:txBody>
      </p:sp>
      <p:pic>
        <p:nvPicPr>
          <p:cNvPr id="1030" name="Picture 6" descr="Image result for dor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9" y="2624976"/>
            <a:ext cx="1586153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ill ferrell e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" y="3976698"/>
            <a:ext cx="2455358" cy="16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at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75" y="2989691"/>
            <a:ext cx="1630612" cy="174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wonder wo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28" y="1145511"/>
            <a:ext cx="1733384" cy="15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yo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95" y="2952688"/>
            <a:ext cx="1635822" cy="1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dog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28" y="828182"/>
            <a:ext cx="2387994" cy="15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keanu c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37" y="4980584"/>
            <a:ext cx="2321086" cy="153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michelle rodrigue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9" y="2250743"/>
            <a:ext cx="1609615" cy="16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selen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45" y="1145511"/>
            <a:ext cx="1802296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channing tatu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31" y="3009377"/>
            <a:ext cx="1514199" cy="151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khloe kardashi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30" y="4950331"/>
            <a:ext cx="19050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stephen curr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614" y="4950331"/>
            <a:ext cx="2119552" cy="15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shakir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45" y="5007799"/>
            <a:ext cx="2048508" cy="14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3443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Say WHAT?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438400"/>
            <a:ext cx="7467600" cy="3352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Indirect Object Pronouns answer the questions: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		</a:t>
            </a:r>
            <a:r>
              <a:rPr lang="en-US" altLang="en-US" sz="2800" b="1">
                <a:solidFill>
                  <a:srgbClr val="993300"/>
                </a:solidFill>
                <a:ea typeface="ＭＳ Ｐゴシック" panose="020B0600070205080204" pitchFamily="34" charset="-128"/>
              </a:rPr>
              <a:t>To</a:t>
            </a:r>
            <a:r>
              <a:rPr lang="en-US" altLang="en-US" sz="2800">
                <a:ea typeface="ＭＳ Ｐゴシック" panose="020B0600070205080204" pitchFamily="34" charset="-128"/>
              </a:rPr>
              <a:t> Whom?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		</a:t>
            </a:r>
            <a:r>
              <a:rPr lang="en-US" altLang="en-US" sz="2800" b="1">
                <a:solidFill>
                  <a:srgbClr val="993300"/>
                </a:solidFill>
                <a:ea typeface="ＭＳ Ｐゴシック" panose="020B0600070205080204" pitchFamily="34" charset="-128"/>
              </a:rPr>
              <a:t>For</a:t>
            </a:r>
            <a:r>
              <a:rPr lang="en-US" altLang="en-US" sz="2800">
                <a:ea typeface="ＭＳ Ｐゴシック" panose="020B0600070205080204" pitchFamily="34" charset="-128"/>
              </a:rPr>
              <a:t> Whom?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		</a:t>
            </a:r>
            <a:r>
              <a:rPr lang="en-US" altLang="en-US" sz="2800" b="1">
                <a:solidFill>
                  <a:srgbClr val="993300"/>
                </a:solidFill>
                <a:ea typeface="ＭＳ Ｐゴシック" panose="020B0600070205080204" pitchFamily="34" charset="-128"/>
              </a:rPr>
              <a:t>From</a:t>
            </a:r>
            <a:r>
              <a:rPr lang="en-US" altLang="en-US" sz="2800">
                <a:ea typeface="ＭＳ Ｐゴシック" panose="020B0600070205080204" pitchFamily="34" charset="-128"/>
              </a:rPr>
              <a:t> Whom?</a:t>
            </a:r>
          </a:p>
          <a:p>
            <a:pPr eaLnBrk="1" hangingPunct="1">
              <a:buFontTx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(Yes, think “PROPER” English!  It will help!)</a:t>
            </a:r>
          </a:p>
        </p:txBody>
      </p:sp>
    </p:spTree>
    <p:extLst>
      <p:ext uri="{BB962C8B-B14F-4D97-AF65-F5344CB8AC3E}">
        <p14:creationId xmlns:p14="http://schemas.microsoft.com/office/powerpoint/2010/main" val="384261686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Say WHAT?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438400"/>
            <a:ext cx="7467600" cy="3352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Indirect Object Pronouns are rarely used WITHOUT a Direct Object Pronoun (just like in English).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Example:  I gave </a:t>
            </a:r>
            <a:r>
              <a:rPr lang="en-US" altLang="en-US" sz="2400">
                <a:solidFill>
                  <a:srgbClr val="993300"/>
                </a:solidFill>
                <a:ea typeface="ＭＳ Ｐゴシック" panose="020B0600070205080204" pitchFamily="34" charset="-128"/>
              </a:rPr>
              <a:t>IT</a:t>
            </a:r>
            <a:r>
              <a:rPr lang="en-US" altLang="en-US" sz="2400">
                <a:ea typeface="ＭＳ Ｐゴシック" panose="020B0600070205080204" pitchFamily="34" charset="-128"/>
              </a:rPr>
              <a:t> to </a:t>
            </a:r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HER</a:t>
            </a:r>
            <a:r>
              <a:rPr lang="en-US" altLang="en-US" sz="2400">
                <a:ea typeface="ＭＳ Ｐゴシック" panose="020B0600070205080204" pitchFamily="34" charset="-128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993300"/>
                </a:solidFill>
                <a:ea typeface="ＭＳ Ｐゴシック" panose="020B0600070205080204" pitchFamily="34" charset="-128"/>
              </a:rPr>
              <a:t>D.O. pronoun:  IT</a:t>
            </a:r>
            <a:r>
              <a:rPr lang="en-US" altLang="en-US" sz="2400">
                <a:ea typeface="ＭＳ Ｐゴシック" panose="020B0600070205080204" pitchFamily="34" charset="-128"/>
              </a:rPr>
              <a:t>  (What?)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I.O. pronoun:  HER</a:t>
            </a:r>
            <a:r>
              <a:rPr lang="en-US" altLang="en-US" sz="2400">
                <a:ea typeface="ＭＳ Ｐゴシック" panose="020B0600070205080204" pitchFamily="34" charset="-128"/>
              </a:rPr>
              <a:t> (To whom?)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(Yes, think “PROPER” English!  It will help!)</a:t>
            </a:r>
          </a:p>
        </p:txBody>
      </p:sp>
    </p:spTree>
    <p:extLst>
      <p:ext uri="{BB962C8B-B14F-4D97-AF65-F5344CB8AC3E}">
        <p14:creationId xmlns:p14="http://schemas.microsoft.com/office/powerpoint/2010/main" val="408261750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Use that knowledge or LOSE IT!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2209800"/>
            <a:ext cx="76962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Let’s write a few sentences using the 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INDIRECT OBJECT PRONOUN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Translate:  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You read it to me.  (it = homework)</a:t>
            </a:r>
            <a:r>
              <a:rPr lang="es-ES" altLang="en-US" dirty="0">
                <a:ea typeface="ＭＳ Ｐゴシック" panose="020B0600070205080204" pitchFamily="34" charset="-128"/>
              </a:rPr>
              <a:t>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s-ES" altLang="en-US" dirty="0">
                <a:ea typeface="ＭＳ Ｐゴシック" panose="020B0600070205080204" pitchFamily="34" charset="-128"/>
              </a:rPr>
              <a:t>Tú</a:t>
            </a:r>
            <a:r>
              <a:rPr lang="es-E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me</a:t>
            </a:r>
            <a:r>
              <a:rPr lang="es-ES" altLang="en-US" dirty="0">
                <a:ea typeface="ＭＳ Ｐゴシック" panose="020B0600070205080204" pitchFamily="34" charset="-128"/>
              </a:rPr>
              <a:t> la lees.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 read it to you.  (you = informal 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                               it = homework)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dirty="0" err="1">
                <a:ea typeface="ＭＳ Ｐゴシック" panose="020B0600070205080204" pitchFamily="34" charset="-128"/>
              </a:rPr>
              <a:t>Yo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te</a:t>
            </a:r>
            <a:r>
              <a:rPr lang="en-US" altLang="en-US" dirty="0">
                <a:ea typeface="ＭＳ Ｐゴシック" panose="020B0600070205080204" pitchFamily="34" charset="-128"/>
              </a:rPr>
              <a:t> la </a:t>
            </a:r>
            <a:r>
              <a:rPr lang="en-US" altLang="en-US" dirty="0" err="1">
                <a:ea typeface="ＭＳ Ｐゴシック" panose="020B0600070205080204" pitchFamily="34" charset="-128"/>
              </a:rPr>
              <a:t>leo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5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Use that knowledge or LOSE IT!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7467600" cy="3733800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ea typeface="ＭＳ Ｐゴシック" panose="020B0600070205080204" pitchFamily="34" charset="-128"/>
              </a:rPr>
              <a:t>Now you try!</a:t>
            </a:r>
            <a:endParaRPr lang="en-US" altLang="en-US" sz="280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Translate:   </a:t>
            </a:r>
          </a:p>
          <a:p>
            <a:pPr algn="ctr" eaLnBrk="1" hangingPunct="1"/>
            <a:r>
              <a:rPr lang="en-US" altLang="en-US" sz="2800">
                <a:ea typeface="ＭＳ Ｐゴシック" panose="020B0600070205080204" pitchFamily="34" charset="-128"/>
              </a:rPr>
              <a:t>He reads it to us.  (it = homework)</a:t>
            </a:r>
            <a:r>
              <a:rPr lang="es-ES" altLang="en-US" sz="2800">
                <a:ea typeface="ＭＳ Ｐゴシック" panose="020B0600070205080204" pitchFamily="34" charset="-128"/>
              </a:rPr>
              <a:t>.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s-ES" altLang="en-US" sz="2800">
                <a:ea typeface="ＭＳ Ｐゴシック" panose="020B0600070205080204" pitchFamily="34" charset="-128"/>
              </a:rPr>
              <a:t>Él</a:t>
            </a:r>
            <a:r>
              <a:rPr lang="es-ES" altLang="en-US" sz="2800">
                <a:solidFill>
                  <a:schemeClr val="accent2"/>
                </a:solidFill>
                <a:ea typeface="ＭＳ Ｐゴシック" panose="020B0600070205080204" pitchFamily="34" charset="-128"/>
              </a:rPr>
              <a:t> nos</a:t>
            </a:r>
            <a:r>
              <a:rPr lang="es-ES" altLang="en-US" sz="2800">
                <a:ea typeface="ＭＳ Ｐゴシック" panose="020B0600070205080204" pitchFamily="34" charset="-128"/>
              </a:rPr>
              <a:t> la lee. </a:t>
            </a:r>
          </a:p>
          <a:p>
            <a:pPr algn="ctr" eaLnBrk="1" hangingPunct="1"/>
            <a:r>
              <a:rPr lang="en-US" altLang="en-US" sz="2800">
                <a:ea typeface="ＭＳ Ｐゴシック" panose="020B0600070205080204" pitchFamily="34" charset="-128"/>
              </a:rPr>
              <a:t>I give it to you.  (you = informal, it = rice)</a:t>
            </a:r>
          </a:p>
          <a:p>
            <a:pPr algn="ctr" eaLnBrk="1" hangingPunct="1"/>
            <a:r>
              <a:rPr lang="en-US" altLang="en-US" sz="2800">
                <a:ea typeface="ＭＳ Ｐゴシック" panose="020B0600070205080204" pitchFamily="34" charset="-128"/>
              </a:rPr>
              <a:t>Yo</a:t>
            </a:r>
            <a:r>
              <a:rPr lang="en-US" altLang="en-US" sz="2800">
                <a:solidFill>
                  <a:schemeClr val="accent2"/>
                </a:solidFill>
                <a:ea typeface="ＭＳ Ｐゴシック" panose="020B0600070205080204" pitchFamily="34" charset="-128"/>
              </a:rPr>
              <a:t> te</a:t>
            </a:r>
            <a:r>
              <a:rPr lang="en-US" altLang="en-US" sz="2800">
                <a:ea typeface="ＭＳ Ｐゴシック" panose="020B0600070205080204" pitchFamily="34" charset="-128"/>
              </a:rPr>
              <a:t> lo </a:t>
            </a:r>
            <a:r>
              <a:rPr lang="es-ES" altLang="en-US" sz="2800">
                <a:ea typeface="ＭＳ Ｐゴシック" panose="020B0600070205080204" pitchFamily="34" charset="-128"/>
              </a:rPr>
              <a:t>doy.</a:t>
            </a:r>
          </a:p>
          <a:p>
            <a:pPr algn="ctr" eaLnBrk="1" hangingPunct="1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(GIVE = DAR, I give = </a:t>
            </a:r>
            <a:r>
              <a:rPr lang="es-ES" altLang="en-US" sz="1800">
                <a:ea typeface="ＭＳ Ｐゴシック" panose="020B0600070205080204" pitchFamily="34" charset="-128"/>
              </a:rPr>
              <a:t>doy) </a:t>
            </a:r>
          </a:p>
        </p:txBody>
      </p:sp>
    </p:spTree>
    <p:extLst>
      <p:ext uri="{BB962C8B-B14F-4D97-AF65-F5344CB8AC3E}">
        <p14:creationId xmlns:p14="http://schemas.microsoft.com/office/powerpoint/2010/main" val="9171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omic_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1" y="4154489"/>
            <a:ext cx="301942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p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1"/>
            <a:ext cx="28194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 rot="20691519">
            <a:off x="6553200" y="3810000"/>
            <a:ext cx="4114800" cy="2444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E3E02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17100000" scaled="1"/>
                </a:gradFill>
                <a:latin typeface="Impact" panose="020B0806030902050204" pitchFamily="34" charset="0"/>
                <a:ea typeface="ＭＳ Ｐゴシック" panose="020B0600070205080204" pitchFamily="34" charset="-128"/>
              </a:rPr>
              <a:t>¡Tú sí puedes¡</a:t>
            </a:r>
          </a:p>
        </p:txBody>
      </p:sp>
      <p:sp>
        <p:nvSpPr>
          <p:cNvPr id="15365" name="WordArt 10" descr="Narrow vertical"/>
          <p:cNvSpPr>
            <a:spLocks noChangeArrowheads="1" noChangeShapeType="1" noTextEdit="1"/>
          </p:cNvSpPr>
          <p:nvPr/>
        </p:nvSpPr>
        <p:spPr bwMode="auto">
          <a:xfrm>
            <a:off x="4343401" y="381000"/>
            <a:ext cx="3343275" cy="1752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</a:rPr>
              <a:t>¡Contrólalo!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2743200"/>
            <a:ext cx="53400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ＭＳ Ｐゴシック" panose="020B0600070205080204" pitchFamily="34" charset="-128"/>
              </a:rPr>
              <a:t>WORD  ORDER</a:t>
            </a:r>
          </a:p>
        </p:txBody>
      </p:sp>
    </p:spTree>
    <p:extLst>
      <p:ext uri="{BB962C8B-B14F-4D97-AF65-F5344CB8AC3E}">
        <p14:creationId xmlns:p14="http://schemas.microsoft.com/office/powerpoint/2010/main" val="22466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.0  0.133 0.0  0.13 -0.00133  E" pathEditMode="relative">
                                      <p:cBhvr>
                                        <p:cTn id="6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Right Arrow 5"/>
          <p:cNvSpPr>
            <a:spLocks noChangeArrowheads="1"/>
          </p:cNvSpPr>
          <p:nvPr/>
        </p:nvSpPr>
        <p:spPr bwMode="auto">
          <a:xfrm>
            <a:off x="1981200" y="2362200"/>
            <a:ext cx="2743200" cy="2286000"/>
          </a:xfrm>
          <a:prstGeom prst="curvedRightArrow">
            <a:avLst>
              <a:gd name="adj1" fmla="val 10787"/>
              <a:gd name="adj2" fmla="val 50000"/>
              <a:gd name="adj3" fmla="val 25000"/>
            </a:avLst>
          </a:prstGeom>
          <a:solidFill>
            <a:srgbClr val="FF0000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Comic Sans MS"/>
              <a:ea typeface="ＭＳ Ｐゴシック" panose="020B0600070205080204" pitchFamily="34" charset="-128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Pronoun Order: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sz="1600" b="0" i="1">
                <a:ea typeface="ＭＳ Ｐゴシック" panose="020B0600070205080204" pitchFamily="34" charset="-128"/>
              </a:rPr>
              <a:t>Indirect &amp; Direct Pronouns</a:t>
            </a: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4800600" y="3505200"/>
            <a:ext cx="281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540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altLang="en-US">
                <a:solidFill>
                  <a:srgbClr val="FF0000"/>
                </a:solidFill>
                <a:latin typeface="Century Gothic" panose="020B0502020202020204" pitchFamily="34" charset="0"/>
              </a:rPr>
              <a:t>op  </a:t>
            </a:r>
            <a:r>
              <a:rPr lang="en-US" altLang="en-US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en-US" altLang="en-US" sz="5400">
                <a:solidFill>
                  <a:srgbClr val="0000FF"/>
                </a:solidFill>
                <a:latin typeface="Century Gothic" panose="020B0502020202020204" pitchFamily="34" charset="0"/>
              </a:rPr>
              <a:t>DO</a:t>
            </a:r>
            <a:r>
              <a:rPr lang="en-US" altLang="en-US">
                <a:solidFill>
                  <a:srgbClr val="0000FF"/>
                </a:solidFill>
                <a:latin typeface="Century Gothic" panose="020B0502020202020204" pitchFamily="34" charset="0"/>
              </a:rPr>
              <a:t>p</a:t>
            </a:r>
            <a:endParaRPr lang="en-US" altLang="en-US" i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314809" y="2590801"/>
            <a:ext cx="5525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Indirect Object PRONOUNS always come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before a Direct Object PRONOUN</a:t>
            </a:r>
          </a:p>
        </p:txBody>
      </p:sp>
      <p:sp>
        <p:nvSpPr>
          <p:cNvPr id="7" name="Curved Left Arrow 6"/>
          <p:cNvSpPr>
            <a:spLocks noChangeArrowheads="1"/>
          </p:cNvSpPr>
          <p:nvPr/>
        </p:nvSpPr>
        <p:spPr bwMode="auto">
          <a:xfrm rot="1361913">
            <a:off x="7620000" y="3679826"/>
            <a:ext cx="1606550" cy="1509713"/>
          </a:xfrm>
          <a:prstGeom prst="curvedLeftArrow">
            <a:avLst>
              <a:gd name="adj1" fmla="val 7130"/>
              <a:gd name="adj2" fmla="val 50000"/>
              <a:gd name="adj3" fmla="val 25002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Comic Sans MS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3088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3392488" cy="622300"/>
          </a:xfrm>
        </p:spPr>
        <p:txBody>
          <a:bodyPr/>
          <a:lstStyle/>
          <a:p>
            <a:pPr eaLnBrk="1" hangingPunct="1"/>
            <a:r>
              <a:rPr lang="en-US" altLang="en-US" sz="3200" cap="none">
                <a:ea typeface="ＭＳ Ｐゴシック" panose="020B0600070205080204" pitchFamily="34" charset="-128"/>
              </a:rPr>
              <a:t>SPECIAL NOTE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286000"/>
            <a:ext cx="7620000" cy="3429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2400" dirty="0">
                <a:latin typeface="Century Gothic"/>
              </a:rPr>
              <a:t>The INDIRECT OBJECT PRONOUNS</a:t>
            </a:r>
          </a:p>
          <a:p>
            <a:pPr algn="ctr" eaLnBrk="1" hangingPunct="1">
              <a:defRPr/>
            </a:pPr>
            <a:r>
              <a:rPr lang="es-ES" sz="2400" dirty="0">
                <a:latin typeface="Century Gothic"/>
              </a:rPr>
              <a:t>*</a:t>
            </a:r>
            <a:r>
              <a:rPr lang="es-ES" sz="2400" b="1" dirty="0">
                <a:latin typeface="Century Gothic"/>
              </a:rPr>
              <a:t>Le</a:t>
            </a:r>
            <a:r>
              <a:rPr lang="es-ES" sz="2400" dirty="0">
                <a:latin typeface="Century Gothic"/>
              </a:rPr>
              <a:t>*   and   *</a:t>
            </a:r>
            <a:r>
              <a:rPr lang="es-ES" sz="2400" b="1" dirty="0">
                <a:latin typeface="Century Gothic"/>
              </a:rPr>
              <a:t>Les</a:t>
            </a:r>
            <a:r>
              <a:rPr lang="es-ES" sz="2400" dirty="0">
                <a:latin typeface="Century Gothic"/>
              </a:rPr>
              <a:t>*</a:t>
            </a:r>
          </a:p>
          <a:p>
            <a:pPr algn="ctr" eaLnBrk="1" hangingPunct="1">
              <a:defRPr/>
            </a:pPr>
            <a:endParaRPr lang="es-ES" sz="2400" b="1" i="1" u="sng" dirty="0">
              <a:solidFill>
                <a:srgbClr val="DA0202"/>
              </a:solidFill>
              <a:latin typeface="Century Gothic"/>
            </a:endParaRPr>
          </a:p>
          <a:p>
            <a:pPr algn="ctr" eaLnBrk="1" hangingPunct="1">
              <a:defRPr/>
            </a:pPr>
            <a:r>
              <a:rPr lang="es-ES" sz="2400" b="1" i="1" u="wavyHeavy" dirty="0">
                <a:solidFill>
                  <a:srgbClr val="8000FF"/>
                </a:solidFill>
                <a:latin typeface="Century Gothic"/>
              </a:rPr>
              <a:t>change</a:t>
            </a:r>
            <a:endParaRPr lang="es-ES" sz="2400" u="wavyHeavy" dirty="0">
              <a:solidFill>
                <a:srgbClr val="8000FF"/>
              </a:solidFill>
              <a:latin typeface="Century Gothic"/>
            </a:endParaRPr>
          </a:p>
          <a:p>
            <a:pPr algn="ctr" eaLnBrk="1" hangingPunct="1">
              <a:defRPr/>
            </a:pPr>
            <a:r>
              <a:rPr lang="es-ES" sz="2400" dirty="0">
                <a:latin typeface="Century Gothic"/>
              </a:rPr>
              <a:t> </a:t>
            </a:r>
          </a:p>
          <a:p>
            <a:pPr algn="ctr" eaLnBrk="1" hangingPunct="1">
              <a:defRPr/>
            </a:pPr>
            <a:r>
              <a:rPr lang="es-ES" sz="2400" dirty="0">
                <a:latin typeface="Century Gothic"/>
              </a:rPr>
              <a:t>to </a:t>
            </a:r>
            <a:r>
              <a:rPr lang="es-ES" sz="2400" b="1" dirty="0">
                <a:latin typeface="Century Gothic"/>
              </a:rPr>
              <a:t> *Se*</a:t>
            </a:r>
          </a:p>
          <a:p>
            <a:pPr algn="ctr" eaLnBrk="1" hangingPunct="1">
              <a:defRPr/>
            </a:pPr>
            <a:r>
              <a:rPr lang="es-ES" sz="2400" dirty="0">
                <a:latin typeface="Century Gothic"/>
              </a:rPr>
              <a:t>*IF* followed by the Direct Object Pronoun</a:t>
            </a:r>
          </a:p>
          <a:p>
            <a:pPr algn="ctr" eaLnBrk="1" hangingPunct="1">
              <a:defRPr/>
            </a:pPr>
            <a:r>
              <a:rPr lang="es-ES" sz="2400" dirty="0">
                <a:latin typeface="Century Gothic"/>
              </a:rPr>
              <a:t>LO, LA, LOS, or LAS</a:t>
            </a:r>
          </a:p>
        </p:txBody>
      </p:sp>
    </p:spTree>
    <p:extLst>
      <p:ext uri="{BB962C8B-B14F-4D97-AF65-F5344CB8AC3E}">
        <p14:creationId xmlns:p14="http://schemas.microsoft.com/office/powerpoint/2010/main" val="376980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YOU TRY IT!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362200" y="2286000"/>
            <a:ext cx="7467600" cy="3352800"/>
          </a:xfrm>
        </p:spPr>
        <p:txBody>
          <a:bodyPr/>
          <a:lstStyle/>
          <a:p>
            <a:pPr>
              <a:lnSpc>
                <a:spcPct val="150000"/>
              </a:lnSpc>
              <a:buFont typeface="Joinks" pitchFamily="2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I bought them for you. (the apples)</a:t>
            </a:r>
          </a:p>
          <a:p>
            <a:pPr>
              <a:lnSpc>
                <a:spcPct val="150000"/>
              </a:lnSpc>
              <a:buFont typeface="Joinks" pitchFamily="2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She sent (</a:t>
            </a:r>
            <a:r>
              <a:rPr lang="en-US" altLang="en-US" sz="2800" i="1">
                <a:ea typeface="ＭＳ Ｐゴシック" panose="020B0600070205080204" pitchFamily="34" charset="-128"/>
              </a:rPr>
              <a:t>mandar</a:t>
            </a:r>
            <a:r>
              <a:rPr lang="en-US" altLang="en-US" sz="2800">
                <a:ea typeface="ＭＳ Ｐゴシック" panose="020B0600070205080204" pitchFamily="34" charset="-128"/>
              </a:rPr>
              <a:t>) it to us. (steak)</a:t>
            </a:r>
          </a:p>
          <a:p>
            <a:pPr>
              <a:lnSpc>
                <a:spcPct val="150000"/>
              </a:lnSpc>
              <a:buFont typeface="Joinks" pitchFamily="2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Who gave it to you? (the salt)</a:t>
            </a:r>
          </a:p>
          <a:p>
            <a:pPr>
              <a:lnSpc>
                <a:spcPct val="150000"/>
              </a:lnSpc>
              <a:buFont typeface="Joinks" pitchFamily="2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We bought them for you. (the shrimp)</a:t>
            </a:r>
          </a:p>
          <a:p>
            <a:pPr>
              <a:lnSpc>
                <a:spcPct val="150000"/>
              </a:lnSpc>
              <a:buFont typeface="Joinks" pitchFamily="2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She washed them for me. (the potatoes)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281940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</a:rPr>
              <a:t>Yo te las compré.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3508376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</a:rPr>
              <a:t>Ella nos lo mandó.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4188" y="42735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</a:rPr>
              <a:t>¿Quién te la dio?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4954588"/>
            <a:ext cx="426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</a:rPr>
              <a:t>Nosotros te los compramos.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0400" y="5627688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</a:rPr>
              <a:t>Ella me las lavó. </a:t>
            </a:r>
          </a:p>
        </p:txBody>
      </p:sp>
    </p:spTree>
    <p:extLst>
      <p:ext uri="{BB962C8B-B14F-4D97-AF65-F5344CB8AC3E}">
        <p14:creationId xmlns:p14="http://schemas.microsoft.com/office/powerpoint/2010/main" val="41761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755775"/>
          </a:xfrm>
        </p:spPr>
        <p:txBody>
          <a:bodyPr>
            <a:noAutofit/>
          </a:bodyPr>
          <a:lstStyle/>
          <a:p>
            <a:r>
              <a:rPr lang="es-ES" sz="6600" dirty="0" err="1">
                <a:latin typeface="Algerian" panose="04020705040A02060702" pitchFamily="82" charset="0"/>
                <a:cs typeface="Aharoni" panose="02010803020104030203" pitchFamily="2" charset="-79"/>
              </a:rPr>
              <a:t>Demonstrative</a:t>
            </a:r>
            <a:r>
              <a:rPr lang="es-ES" sz="6600" dirty="0">
                <a:latin typeface="Algerian" panose="04020705040A02060702" pitchFamily="82" charset="0"/>
                <a:cs typeface="Aharoni" panose="02010803020104030203" pitchFamily="2" charset="-79"/>
              </a:rPr>
              <a:t> </a:t>
            </a:r>
            <a:r>
              <a:rPr lang="es-ES" sz="6600" dirty="0" err="1">
                <a:latin typeface="Algerian" panose="04020705040A02060702" pitchFamily="82" charset="0"/>
                <a:cs typeface="Aharoni" panose="02010803020104030203" pitchFamily="2" charset="-79"/>
              </a:rPr>
              <a:t>Adjectives</a:t>
            </a:r>
            <a:endParaRPr lang="en-US" sz="6600" dirty="0"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67000" y="4343400"/>
            <a:ext cx="6400800" cy="1752600"/>
          </a:xfrm>
        </p:spPr>
        <p:txBody>
          <a:bodyPr/>
          <a:lstStyle/>
          <a:p>
            <a:r>
              <a:rPr lang="es-ES" b="1" dirty="0">
                <a:solidFill>
                  <a:srgbClr val="7030A0"/>
                </a:solidFill>
              </a:rPr>
              <a:t>(Not </a:t>
            </a:r>
            <a:r>
              <a:rPr lang="es-ES" b="1" dirty="0" err="1">
                <a:solidFill>
                  <a:srgbClr val="7030A0"/>
                </a:solidFill>
              </a:rPr>
              <a:t>this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one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but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that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one</a:t>
            </a:r>
            <a:r>
              <a:rPr lang="es-ES" b="1" dirty="0">
                <a:solidFill>
                  <a:srgbClr val="7030A0"/>
                </a:solidFill>
              </a:rPr>
              <a:t>!)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4790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¿Qué son?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We use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demonstrative</a:t>
            </a:r>
            <a:r>
              <a:rPr lang="es-ES" dirty="0"/>
              <a:t> </a:t>
            </a:r>
            <a:r>
              <a:rPr lang="es-ES" dirty="0" err="1"/>
              <a:t>adjectives</a:t>
            </a:r>
            <a:r>
              <a:rPr lang="es-ES" dirty="0"/>
              <a:t> to </a:t>
            </a:r>
            <a:r>
              <a:rPr lang="es-ES" dirty="0" err="1"/>
              <a:t>help</a:t>
            </a:r>
            <a:r>
              <a:rPr lang="es-ES" dirty="0"/>
              <a:t> be a bit more </a:t>
            </a:r>
            <a:r>
              <a:rPr lang="es-ES" dirty="0" err="1"/>
              <a:t>specific</a:t>
            </a:r>
            <a:r>
              <a:rPr lang="es-ES" dirty="0"/>
              <a:t>. </a:t>
            </a:r>
          </a:p>
          <a:p>
            <a:r>
              <a:rPr lang="es-ES" dirty="0"/>
              <a:t>For </a:t>
            </a:r>
            <a:r>
              <a:rPr lang="es-ES" dirty="0" err="1"/>
              <a:t>instance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might</a:t>
            </a:r>
            <a:r>
              <a:rPr lang="es-ES" dirty="0"/>
              <a:t> </a:t>
            </a:r>
            <a:r>
              <a:rPr lang="es-ES" dirty="0" err="1"/>
              <a:t>say</a:t>
            </a:r>
            <a:r>
              <a:rPr lang="es-ES" dirty="0"/>
              <a:t>….</a:t>
            </a:r>
          </a:p>
          <a:p>
            <a:pPr lvl="1"/>
            <a:r>
              <a:rPr lang="es-ES" dirty="0"/>
              <a:t>I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book</a:t>
            </a:r>
            <a:r>
              <a:rPr lang="es-ES" dirty="0"/>
              <a:t>,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. </a:t>
            </a:r>
          </a:p>
        </p:txBody>
      </p:sp>
      <p:pic>
        <p:nvPicPr>
          <p:cNvPr id="2051" name="Picture 3" descr="C:\Users\SLJ16942\AppData\Local\Microsoft\Windows\Temporary Internet Files\Content.IE5\N40J6DL7\MP9004482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72" y="2253343"/>
            <a:ext cx="303903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6172200" y="51816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5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Fill in the blanks with correct word from the word bank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463799"/>
            <a:ext cx="10515600" cy="42211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err="1"/>
              <a:t>Mi</a:t>
            </a:r>
            <a:r>
              <a:rPr lang="en-US" sz="3200" dirty="0"/>
              <a:t> ____________________ de </a:t>
            </a:r>
            <a:r>
              <a:rPr lang="en-US" sz="3200" dirty="0" err="1"/>
              <a:t>español</a:t>
            </a:r>
            <a:r>
              <a:rPr lang="en-US" sz="3200" dirty="0"/>
              <a:t> es Sra. Thomas.</a:t>
            </a:r>
          </a:p>
          <a:p>
            <a:pPr marL="514350" indent="-514350">
              <a:buAutoNum type="arabicPeriod"/>
            </a:pPr>
            <a:r>
              <a:rPr lang="en-US" sz="3200" dirty="0" err="1"/>
              <a:t>Yo</a:t>
            </a:r>
            <a:r>
              <a:rPr lang="en-US" sz="3200" dirty="0"/>
              <a:t> </a:t>
            </a:r>
            <a:r>
              <a:rPr lang="en-US" sz="3200" dirty="0" err="1"/>
              <a:t>necesito</a:t>
            </a:r>
            <a:r>
              <a:rPr lang="en-US" sz="3200" dirty="0"/>
              <a:t> un </a:t>
            </a:r>
            <a:r>
              <a:rPr lang="en-US" sz="3200" dirty="0" err="1"/>
              <a:t>mapa</a:t>
            </a:r>
            <a:r>
              <a:rPr lang="en-US" sz="3200" dirty="0"/>
              <a:t> para la </a:t>
            </a:r>
            <a:r>
              <a:rPr lang="en-US" sz="3200" dirty="0" err="1"/>
              <a:t>clase</a:t>
            </a:r>
            <a:r>
              <a:rPr lang="en-US" sz="3200" dirty="0"/>
              <a:t> de _________________.</a:t>
            </a:r>
          </a:p>
          <a:p>
            <a:pPr marL="514350" indent="-514350">
              <a:buAutoNum type="arabicPeriod"/>
            </a:pPr>
            <a:r>
              <a:rPr lang="en-US" sz="3200" dirty="0"/>
              <a:t>Para </a:t>
            </a:r>
            <a:r>
              <a:rPr lang="en-US" sz="3200" dirty="0" err="1"/>
              <a:t>viajar</a:t>
            </a:r>
            <a:r>
              <a:rPr lang="en-US" sz="3200" dirty="0"/>
              <a:t>, </a:t>
            </a:r>
            <a:r>
              <a:rPr lang="en-US" sz="3200" dirty="0" err="1"/>
              <a:t>necesito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__________________.</a:t>
            </a:r>
          </a:p>
          <a:p>
            <a:pPr marL="514350" indent="-514350">
              <a:buAutoNum type="arabicPeriod"/>
            </a:pPr>
            <a:r>
              <a:rPr lang="en-US" sz="3200" dirty="0"/>
              <a:t>Hoy </a:t>
            </a:r>
            <a:r>
              <a:rPr lang="en-US" sz="3200" dirty="0" err="1"/>
              <a:t>tengo</a:t>
            </a:r>
            <a:r>
              <a:rPr lang="en-US" sz="3200" dirty="0"/>
              <a:t> un __________________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clase</a:t>
            </a:r>
            <a:r>
              <a:rPr lang="en-US" sz="3200" dirty="0"/>
              <a:t> de </a:t>
            </a:r>
            <a:r>
              <a:rPr lang="en-US" sz="3200" dirty="0" err="1"/>
              <a:t>literatura</a:t>
            </a:r>
            <a:r>
              <a:rPr lang="en-US" sz="3200" dirty="0"/>
              <a:t>.</a:t>
            </a:r>
          </a:p>
          <a:p>
            <a:pPr marL="514350" indent="-514350">
              <a:buAutoNum type="arabicPeriod"/>
            </a:pPr>
            <a:r>
              <a:rPr lang="en-US" sz="3200" dirty="0"/>
              <a:t>Ana y </a:t>
            </a:r>
            <a:r>
              <a:rPr lang="en-US" sz="3200" dirty="0" err="1"/>
              <a:t>yo</a:t>
            </a:r>
            <a:r>
              <a:rPr lang="en-US" sz="3200" dirty="0"/>
              <a:t> </a:t>
            </a:r>
            <a:r>
              <a:rPr lang="en-US" sz="3200" dirty="0" err="1"/>
              <a:t>dibujamos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clase</a:t>
            </a:r>
            <a:r>
              <a:rPr lang="en-US" sz="3200" dirty="0"/>
              <a:t> de ___________.</a:t>
            </a:r>
          </a:p>
          <a:p>
            <a:pPr marL="514350" indent="-514350">
              <a:buAutoNum type="arabicPeriod"/>
            </a:pPr>
            <a:r>
              <a:rPr lang="en-US" sz="3200" dirty="0"/>
              <a:t>Los </a:t>
            </a:r>
            <a:r>
              <a:rPr lang="en-US" sz="3200" dirty="0" err="1"/>
              <a:t>estudiantes</a:t>
            </a:r>
            <a:r>
              <a:rPr lang="en-US" sz="3200" dirty="0"/>
              <a:t> </a:t>
            </a:r>
            <a:r>
              <a:rPr lang="en-US" sz="3200" dirty="0" err="1"/>
              <a:t>necesitan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________________ para la </a:t>
            </a:r>
            <a:r>
              <a:rPr lang="en-US" sz="3200" dirty="0" err="1"/>
              <a:t>clase</a:t>
            </a:r>
            <a:r>
              <a:rPr lang="en-US" sz="3200" dirty="0"/>
              <a:t> de </a:t>
            </a:r>
            <a:r>
              <a:rPr lang="en-US" sz="3200" dirty="0" err="1"/>
              <a:t>matemáticas</a:t>
            </a:r>
            <a:r>
              <a:rPr lang="en-US" sz="3200" dirty="0"/>
              <a:t>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000" y="1690688"/>
            <a:ext cx="1196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</a:t>
            </a:r>
            <a:r>
              <a:rPr lang="en-US" sz="3200" b="1" dirty="0" err="1"/>
              <a:t>maleta</a:t>
            </a:r>
            <a:r>
              <a:rPr lang="en-US" sz="3200" b="1" dirty="0"/>
              <a:t>     arte     profesora       </a:t>
            </a:r>
            <a:r>
              <a:rPr lang="en-US" sz="3200" b="1" dirty="0" err="1"/>
              <a:t>examen</a:t>
            </a:r>
            <a:r>
              <a:rPr lang="en-US" sz="3200" b="1" dirty="0"/>
              <a:t>       </a:t>
            </a:r>
            <a:r>
              <a:rPr lang="en-US" sz="3200" b="1" dirty="0" err="1"/>
              <a:t>calculadora</a:t>
            </a:r>
            <a:r>
              <a:rPr lang="en-US" sz="3200" b="1" dirty="0"/>
              <a:t>       </a:t>
            </a:r>
            <a:r>
              <a:rPr lang="en-US" sz="3200" b="1" dirty="0" err="1"/>
              <a:t>geografía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71700" y="2300862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profesora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5400" y="2885637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geografía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366360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maleta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300" y="3908137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examen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7900" y="4808098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arte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4650" y="5370074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calculadora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These </a:t>
            </a:r>
            <a:r>
              <a:rPr lang="es-ES" dirty="0" err="1"/>
              <a:t>type</a:t>
            </a:r>
            <a:r>
              <a:rPr lang="es-ES" dirty="0"/>
              <a:t> of </a:t>
            </a:r>
            <a:r>
              <a:rPr lang="es-ES" dirty="0" err="1"/>
              <a:t>adjectives</a:t>
            </a:r>
            <a:r>
              <a:rPr lang="es-ES" dirty="0"/>
              <a:t> </a:t>
            </a:r>
            <a:r>
              <a:rPr lang="es-ES" dirty="0" err="1"/>
              <a:t>go</a:t>
            </a:r>
            <a:r>
              <a:rPr lang="es-ES" dirty="0"/>
              <a:t> </a:t>
            </a:r>
            <a:r>
              <a:rPr lang="es-ES" b="1" dirty="0"/>
              <a:t>IN FRONT</a:t>
            </a:r>
            <a:r>
              <a:rPr lang="es-ES" dirty="0"/>
              <a:t> of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are </a:t>
            </a:r>
            <a:r>
              <a:rPr lang="es-ES" dirty="0" err="1"/>
              <a:t>talking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. </a:t>
            </a:r>
          </a:p>
          <a:p>
            <a:r>
              <a:rPr lang="es-ES" dirty="0" err="1"/>
              <a:t>Just</a:t>
            </a:r>
            <a:r>
              <a:rPr lang="es-ES" dirty="0"/>
              <a:t> </a:t>
            </a:r>
            <a:r>
              <a:rPr lang="es-ES" dirty="0" err="1"/>
              <a:t>like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adjective</a:t>
            </a:r>
            <a:r>
              <a:rPr lang="es-ES" dirty="0"/>
              <a:t>,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to </a:t>
            </a:r>
            <a:r>
              <a:rPr lang="es-ES" dirty="0" err="1"/>
              <a:t>modify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noun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b="1" dirty="0" err="1"/>
              <a:t>gender</a:t>
            </a:r>
            <a:r>
              <a:rPr lang="es-ES" dirty="0"/>
              <a:t> and </a:t>
            </a:r>
            <a:r>
              <a:rPr lang="es-ES" b="1" dirty="0" err="1"/>
              <a:t>number</a:t>
            </a:r>
            <a:r>
              <a:rPr lang="es-ES" b="1" dirty="0"/>
              <a:t>!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390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This and These </a:t>
            </a:r>
            <a:r>
              <a:rPr lang="es-ES" dirty="0" err="1"/>
              <a:t>have</a:t>
            </a:r>
            <a:r>
              <a:rPr lang="es-ES" dirty="0"/>
              <a:t> “</a:t>
            </a:r>
            <a:r>
              <a:rPr lang="es-ES" dirty="0" err="1"/>
              <a:t>T”s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648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4100"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>
                          <a:solidFill>
                            <a:schemeClr val="tx1"/>
                          </a:solidFill>
                        </a:rPr>
                        <a:t>Este</a:t>
                      </a:r>
                    </a:p>
                    <a:p>
                      <a:endParaRPr lang="es-E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Este libro</a:t>
                      </a:r>
                      <a:r>
                        <a:rPr lang="es-ES" b="1" baseline="0" dirty="0">
                          <a:solidFill>
                            <a:schemeClr val="tx1"/>
                          </a:solidFill>
                        </a:rPr>
                        <a:t> es muy interesante. </a:t>
                      </a:r>
                    </a:p>
                    <a:p>
                      <a:r>
                        <a:rPr lang="es-ES" b="0" i="1" baseline="0" dirty="0">
                          <a:solidFill>
                            <a:schemeClr val="tx1"/>
                          </a:solidFill>
                        </a:rPr>
                        <a:t>This </a:t>
                      </a:r>
                      <a:r>
                        <a:rPr lang="es-ES" b="0" i="1" baseline="0" dirty="0" err="1">
                          <a:solidFill>
                            <a:schemeClr val="tx1"/>
                          </a:solidFill>
                        </a:rPr>
                        <a:t>book</a:t>
                      </a:r>
                      <a:r>
                        <a:rPr lang="es-ES" b="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i="1" baseline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ES" b="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i="1" baseline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ES" b="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i="1" baseline="0" dirty="0" err="1">
                          <a:solidFill>
                            <a:schemeClr val="tx1"/>
                          </a:solidFill>
                        </a:rPr>
                        <a:t>interesting</a:t>
                      </a:r>
                      <a:r>
                        <a:rPr lang="es-ES" b="0" i="1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dirty="0">
                          <a:solidFill>
                            <a:schemeClr val="tx1"/>
                          </a:solidFill>
                        </a:rPr>
                        <a:t>Estos </a:t>
                      </a:r>
                    </a:p>
                    <a:p>
                      <a:endParaRPr lang="es-E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Estos libros son muy interesantes. </a:t>
                      </a:r>
                    </a:p>
                    <a:p>
                      <a:r>
                        <a:rPr lang="es-ES" b="0" i="1" u="none" dirty="0">
                          <a:solidFill>
                            <a:schemeClr val="tx1"/>
                          </a:solidFill>
                        </a:rPr>
                        <a:t>These </a:t>
                      </a:r>
                      <a:r>
                        <a:rPr lang="es-ES" b="0" i="1" u="none" dirty="0" err="1">
                          <a:solidFill>
                            <a:schemeClr val="tx1"/>
                          </a:solidFill>
                        </a:rPr>
                        <a:t>books</a:t>
                      </a:r>
                      <a:r>
                        <a:rPr lang="es-ES" b="0" i="1" u="none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ES" b="0" i="1" u="none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ES" b="0" i="1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i="1" u="none" dirty="0" err="1">
                          <a:solidFill>
                            <a:schemeClr val="tx1"/>
                          </a:solidFill>
                        </a:rPr>
                        <a:t>interesting</a:t>
                      </a:r>
                      <a:r>
                        <a:rPr lang="es-ES" b="0" i="1" u="none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b="0" i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100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/>
                        <a:t>Esta </a:t>
                      </a:r>
                    </a:p>
                    <a:p>
                      <a:endParaRPr lang="es-ES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Esta pizza es deliciosa.</a:t>
                      </a:r>
                      <a:r>
                        <a:rPr lang="es-ES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s-ES" b="0" i="1" baseline="0" dirty="0">
                          <a:solidFill>
                            <a:schemeClr val="tx1"/>
                          </a:solidFill>
                        </a:rPr>
                        <a:t>This pizza </a:t>
                      </a:r>
                      <a:r>
                        <a:rPr lang="es-ES" b="0" i="1" baseline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ES" b="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i="1" baseline="0" dirty="0" err="1">
                          <a:solidFill>
                            <a:schemeClr val="tx1"/>
                          </a:solidFill>
                        </a:rPr>
                        <a:t>delicious</a:t>
                      </a:r>
                      <a:r>
                        <a:rPr lang="es-ES" b="0" i="1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/>
                        <a:t>Estas </a:t>
                      </a:r>
                    </a:p>
                    <a:p>
                      <a:endParaRPr lang="es-ES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Estas</a:t>
                      </a:r>
                      <a:r>
                        <a:rPr lang="es-ES" b="1" baseline="0" dirty="0">
                          <a:solidFill>
                            <a:schemeClr val="tx1"/>
                          </a:solidFill>
                        </a:rPr>
                        <a:t> pizzas son deliciosas.</a:t>
                      </a:r>
                    </a:p>
                    <a:p>
                      <a:r>
                        <a:rPr lang="es-ES" b="0" i="1" baseline="0" dirty="0">
                          <a:solidFill>
                            <a:schemeClr val="tx1"/>
                          </a:solidFill>
                        </a:rPr>
                        <a:t>These pizzas are </a:t>
                      </a:r>
                      <a:r>
                        <a:rPr lang="es-ES" b="0" i="1" baseline="0" dirty="0" err="1">
                          <a:solidFill>
                            <a:schemeClr val="tx1"/>
                          </a:solidFill>
                        </a:rPr>
                        <a:t>delicious</a:t>
                      </a:r>
                      <a:r>
                        <a:rPr lang="es-ES" b="0" i="1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That and </a:t>
            </a:r>
            <a:r>
              <a:rPr lang="es-ES" dirty="0" err="1"/>
              <a:t>Those</a:t>
            </a:r>
            <a:r>
              <a:rPr lang="es-ES" dirty="0"/>
              <a:t> DON’T!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981200" y="1447800"/>
          <a:ext cx="8229600" cy="4648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4100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Ese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Ese libro</a:t>
                      </a:r>
                      <a:r>
                        <a:rPr lang="es-ES" baseline="0" dirty="0"/>
                        <a:t> es muy interesante. </a:t>
                      </a:r>
                    </a:p>
                    <a:p>
                      <a:r>
                        <a:rPr lang="es-ES" b="0" i="1" baseline="0" dirty="0"/>
                        <a:t>That </a:t>
                      </a:r>
                      <a:r>
                        <a:rPr lang="es-ES" b="0" i="1" baseline="0" dirty="0" err="1"/>
                        <a:t>book</a:t>
                      </a:r>
                      <a:r>
                        <a:rPr lang="es-ES" b="0" i="1" baseline="0" dirty="0"/>
                        <a:t> </a:t>
                      </a:r>
                      <a:r>
                        <a:rPr lang="es-ES" b="0" i="1" baseline="0" dirty="0" err="1"/>
                        <a:t>is</a:t>
                      </a:r>
                      <a:r>
                        <a:rPr lang="es-ES" b="0" i="1" baseline="0" dirty="0"/>
                        <a:t> </a:t>
                      </a:r>
                      <a:r>
                        <a:rPr lang="es-ES" b="0" i="1" baseline="0" dirty="0" err="1"/>
                        <a:t>very</a:t>
                      </a:r>
                      <a:r>
                        <a:rPr lang="es-ES" b="0" i="1" baseline="0" dirty="0"/>
                        <a:t> </a:t>
                      </a:r>
                      <a:r>
                        <a:rPr lang="es-ES" b="0" i="1" baseline="0" dirty="0" err="1"/>
                        <a:t>interesting</a:t>
                      </a:r>
                      <a:r>
                        <a:rPr lang="es-ES" b="0" i="1" baseline="0" dirty="0"/>
                        <a:t>. 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Esos 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Esos libros son muy interesantes. </a:t>
                      </a:r>
                    </a:p>
                    <a:p>
                      <a:r>
                        <a:rPr lang="es-ES" b="0" i="1" u="none" dirty="0" err="1"/>
                        <a:t>Those</a:t>
                      </a:r>
                      <a:r>
                        <a:rPr lang="es-ES" b="0" i="1" u="none" dirty="0"/>
                        <a:t> </a:t>
                      </a:r>
                      <a:r>
                        <a:rPr lang="es-ES" b="0" i="1" u="none" dirty="0" err="1"/>
                        <a:t>books</a:t>
                      </a:r>
                      <a:r>
                        <a:rPr lang="es-ES" b="0" i="1" u="none" dirty="0"/>
                        <a:t> are </a:t>
                      </a:r>
                      <a:r>
                        <a:rPr lang="es-ES" b="0" i="1" u="none" dirty="0" err="1"/>
                        <a:t>very</a:t>
                      </a:r>
                      <a:r>
                        <a:rPr lang="es-ES" b="0" i="1" u="none" dirty="0"/>
                        <a:t> </a:t>
                      </a:r>
                      <a:r>
                        <a:rPr lang="es-ES" b="0" i="1" u="none" dirty="0" err="1"/>
                        <a:t>interesting</a:t>
                      </a:r>
                      <a:r>
                        <a:rPr lang="es-ES" b="0" i="1" u="none" dirty="0"/>
                        <a:t>. </a:t>
                      </a:r>
                      <a:endParaRPr lang="en-US" b="0" i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100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/>
                        <a:t>Esa </a:t>
                      </a:r>
                    </a:p>
                    <a:p>
                      <a:endParaRPr lang="es-ES" b="1" dirty="0"/>
                    </a:p>
                    <a:p>
                      <a:r>
                        <a:rPr lang="es-ES" b="1" dirty="0"/>
                        <a:t>Esa pizza es deliciosa.</a:t>
                      </a:r>
                      <a:r>
                        <a:rPr lang="es-ES" b="1" baseline="0" dirty="0"/>
                        <a:t> </a:t>
                      </a:r>
                    </a:p>
                    <a:p>
                      <a:r>
                        <a:rPr lang="es-ES" i="1" baseline="0" dirty="0"/>
                        <a:t>That pizza </a:t>
                      </a:r>
                      <a:r>
                        <a:rPr lang="es-ES" i="1" baseline="0" dirty="0" err="1"/>
                        <a:t>is</a:t>
                      </a:r>
                      <a:r>
                        <a:rPr lang="es-ES" i="1" baseline="0" dirty="0"/>
                        <a:t> </a:t>
                      </a:r>
                      <a:r>
                        <a:rPr lang="es-ES" i="1" baseline="0" dirty="0" err="1"/>
                        <a:t>delicious</a:t>
                      </a:r>
                      <a:r>
                        <a:rPr lang="es-ES" i="1" baseline="0" dirty="0"/>
                        <a:t>. 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/>
                        <a:t>Esas </a:t>
                      </a:r>
                    </a:p>
                    <a:p>
                      <a:endParaRPr lang="es-ES" dirty="0"/>
                    </a:p>
                    <a:p>
                      <a:r>
                        <a:rPr lang="es-ES" b="1" dirty="0"/>
                        <a:t>Esas</a:t>
                      </a:r>
                      <a:r>
                        <a:rPr lang="es-ES" b="1" baseline="0" dirty="0"/>
                        <a:t> pizzas son deliciosas.</a:t>
                      </a:r>
                    </a:p>
                    <a:p>
                      <a:r>
                        <a:rPr lang="es-ES" i="1" baseline="0" dirty="0" err="1"/>
                        <a:t>Those</a:t>
                      </a:r>
                      <a:r>
                        <a:rPr lang="es-ES" i="1" baseline="0" dirty="0"/>
                        <a:t> pizzas are </a:t>
                      </a:r>
                      <a:r>
                        <a:rPr lang="es-ES" i="1" baseline="0" dirty="0" err="1"/>
                        <a:t>delicious</a:t>
                      </a:r>
                      <a:r>
                        <a:rPr lang="es-ES" i="1" baseline="0" dirty="0"/>
                        <a:t>. 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3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That and </a:t>
            </a:r>
            <a:r>
              <a:rPr lang="es-ES" dirty="0" err="1"/>
              <a:t>Those</a:t>
            </a:r>
            <a:r>
              <a:rPr lang="es-ES" dirty="0"/>
              <a:t> WAAAAYYYY </a:t>
            </a:r>
            <a:r>
              <a:rPr lang="es-ES" dirty="0" err="1"/>
              <a:t>over</a:t>
            </a:r>
            <a:r>
              <a:rPr lang="es-ES" dirty="0"/>
              <a:t> </a:t>
            </a:r>
            <a:r>
              <a:rPr lang="es-ES" dirty="0" err="1"/>
              <a:t>there</a:t>
            </a:r>
            <a:r>
              <a:rPr lang="es-ES" dirty="0"/>
              <a:t>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382000" cy="4724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/>
                        <a:t>Aquel 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Aquel libro es muy</a:t>
                      </a:r>
                      <a:r>
                        <a:rPr lang="es-ES" baseline="0" dirty="0"/>
                        <a:t> interesante. </a:t>
                      </a:r>
                    </a:p>
                    <a:p>
                      <a:r>
                        <a:rPr lang="es-ES" b="0" i="1" baseline="0" dirty="0"/>
                        <a:t>That </a:t>
                      </a:r>
                      <a:r>
                        <a:rPr lang="es-ES" b="0" i="1" baseline="0" dirty="0" err="1"/>
                        <a:t>book</a:t>
                      </a:r>
                      <a:r>
                        <a:rPr lang="es-ES" b="0" i="1" baseline="0" dirty="0"/>
                        <a:t> (</a:t>
                      </a:r>
                      <a:r>
                        <a:rPr lang="es-ES" b="0" i="1" baseline="0" dirty="0" err="1"/>
                        <a:t>way</a:t>
                      </a:r>
                      <a:r>
                        <a:rPr lang="es-ES" b="0" i="1" baseline="0" dirty="0"/>
                        <a:t> </a:t>
                      </a:r>
                      <a:r>
                        <a:rPr lang="es-ES" b="0" i="1" baseline="0" dirty="0" err="1"/>
                        <a:t>over</a:t>
                      </a:r>
                      <a:r>
                        <a:rPr lang="es-ES" b="0" i="1" baseline="0" dirty="0"/>
                        <a:t> </a:t>
                      </a:r>
                      <a:r>
                        <a:rPr lang="es-ES" b="0" i="1" baseline="0" dirty="0" err="1"/>
                        <a:t>there</a:t>
                      </a:r>
                      <a:r>
                        <a:rPr lang="es-ES" b="0" i="1" baseline="0" dirty="0"/>
                        <a:t>) </a:t>
                      </a:r>
                      <a:r>
                        <a:rPr lang="es-ES" b="0" i="1" baseline="0" dirty="0" err="1"/>
                        <a:t>is</a:t>
                      </a:r>
                      <a:r>
                        <a:rPr lang="es-ES" b="0" i="1" baseline="0" dirty="0"/>
                        <a:t> </a:t>
                      </a:r>
                      <a:r>
                        <a:rPr lang="es-ES" b="0" i="1" baseline="0" dirty="0" err="1"/>
                        <a:t>very</a:t>
                      </a:r>
                      <a:r>
                        <a:rPr lang="es-ES" b="0" i="1" baseline="0" dirty="0"/>
                        <a:t> </a:t>
                      </a:r>
                      <a:r>
                        <a:rPr lang="es-ES" b="0" i="1" baseline="0" dirty="0" err="1"/>
                        <a:t>interesting</a:t>
                      </a:r>
                      <a:r>
                        <a:rPr lang="es-ES" b="0" i="1" baseline="0" dirty="0"/>
                        <a:t>. 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/>
                        <a:t>Aquellos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Aquellos libros son muy interesantes. </a:t>
                      </a:r>
                    </a:p>
                    <a:p>
                      <a:r>
                        <a:rPr lang="es-ES" b="0" i="1" dirty="0" err="1"/>
                        <a:t>Those</a:t>
                      </a:r>
                      <a:r>
                        <a:rPr lang="es-ES" b="0" i="1" baseline="0" dirty="0"/>
                        <a:t> </a:t>
                      </a:r>
                      <a:r>
                        <a:rPr lang="es-ES" b="0" i="1" baseline="0" dirty="0" err="1"/>
                        <a:t>books</a:t>
                      </a:r>
                      <a:r>
                        <a:rPr lang="es-ES" b="0" i="1" baseline="0" dirty="0"/>
                        <a:t> (</a:t>
                      </a:r>
                      <a:r>
                        <a:rPr lang="es-ES" b="0" i="1" baseline="0" dirty="0" err="1"/>
                        <a:t>way</a:t>
                      </a:r>
                      <a:r>
                        <a:rPr lang="es-ES" b="0" i="1" baseline="0" dirty="0"/>
                        <a:t> </a:t>
                      </a:r>
                      <a:r>
                        <a:rPr lang="es-ES" b="0" i="1" baseline="0" dirty="0" err="1"/>
                        <a:t>over</a:t>
                      </a:r>
                      <a:r>
                        <a:rPr lang="es-ES" b="0" i="1" baseline="0" dirty="0"/>
                        <a:t> </a:t>
                      </a:r>
                      <a:r>
                        <a:rPr lang="es-ES" b="0" i="1" baseline="0" dirty="0" err="1"/>
                        <a:t>there</a:t>
                      </a:r>
                      <a:r>
                        <a:rPr lang="es-ES" b="0" i="1" baseline="0" dirty="0"/>
                        <a:t>) are </a:t>
                      </a:r>
                      <a:r>
                        <a:rPr lang="es-ES" b="0" i="1" baseline="0" dirty="0" err="1"/>
                        <a:t>very</a:t>
                      </a:r>
                      <a:r>
                        <a:rPr lang="es-ES" b="0" i="1" baseline="0" dirty="0"/>
                        <a:t> </a:t>
                      </a:r>
                      <a:r>
                        <a:rPr lang="es-ES" b="0" i="1" baseline="0"/>
                        <a:t>interesting. </a:t>
                      </a:r>
                      <a:endParaRPr lang="en-US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/>
                        <a:t>Aquella</a:t>
                      </a:r>
                    </a:p>
                    <a:p>
                      <a:endParaRPr lang="es-ES" dirty="0"/>
                    </a:p>
                    <a:p>
                      <a:r>
                        <a:rPr lang="es-ES" b="1" dirty="0"/>
                        <a:t>Aquella</a:t>
                      </a:r>
                      <a:r>
                        <a:rPr lang="es-ES" b="1" baseline="0" dirty="0"/>
                        <a:t> pizza es deliciosa. </a:t>
                      </a:r>
                    </a:p>
                    <a:p>
                      <a:r>
                        <a:rPr lang="es-ES" i="1" baseline="0" dirty="0"/>
                        <a:t>That pizza (</a:t>
                      </a:r>
                      <a:r>
                        <a:rPr lang="es-ES" i="1" baseline="0" dirty="0" err="1"/>
                        <a:t>way</a:t>
                      </a:r>
                      <a:r>
                        <a:rPr lang="es-ES" i="1" baseline="0" dirty="0"/>
                        <a:t> </a:t>
                      </a:r>
                      <a:r>
                        <a:rPr lang="es-ES" i="1" baseline="0" dirty="0" err="1"/>
                        <a:t>over</a:t>
                      </a:r>
                      <a:r>
                        <a:rPr lang="es-ES" i="1" baseline="0" dirty="0"/>
                        <a:t> </a:t>
                      </a:r>
                      <a:r>
                        <a:rPr lang="es-ES" i="1" baseline="0" dirty="0" err="1"/>
                        <a:t>there</a:t>
                      </a:r>
                      <a:r>
                        <a:rPr lang="es-ES" i="1" baseline="0" dirty="0"/>
                        <a:t>) </a:t>
                      </a:r>
                      <a:r>
                        <a:rPr lang="es-ES" i="1" baseline="0" dirty="0" err="1"/>
                        <a:t>is</a:t>
                      </a:r>
                      <a:r>
                        <a:rPr lang="es-ES" i="1" baseline="0" dirty="0"/>
                        <a:t> </a:t>
                      </a:r>
                      <a:r>
                        <a:rPr lang="es-ES" i="1" baseline="0" dirty="0" err="1"/>
                        <a:t>delicious</a:t>
                      </a:r>
                      <a:r>
                        <a:rPr lang="es-ES" i="1" baseline="0" dirty="0"/>
                        <a:t>. 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/>
                        <a:t>Aquellas</a:t>
                      </a:r>
                    </a:p>
                    <a:p>
                      <a:endParaRPr lang="es-ES" b="1" dirty="0"/>
                    </a:p>
                    <a:p>
                      <a:r>
                        <a:rPr lang="es-ES" b="1" dirty="0"/>
                        <a:t>Aquellas pizzas</a:t>
                      </a:r>
                      <a:r>
                        <a:rPr lang="es-ES" b="1" baseline="0" dirty="0"/>
                        <a:t> son deliciosas. </a:t>
                      </a:r>
                    </a:p>
                    <a:p>
                      <a:r>
                        <a:rPr lang="es-ES" i="1" baseline="0" dirty="0" err="1"/>
                        <a:t>Those</a:t>
                      </a:r>
                      <a:r>
                        <a:rPr lang="es-ES" i="1" baseline="0" dirty="0"/>
                        <a:t> pizzas (</a:t>
                      </a:r>
                      <a:r>
                        <a:rPr lang="es-ES" i="1" baseline="0" dirty="0" err="1"/>
                        <a:t>way</a:t>
                      </a:r>
                      <a:r>
                        <a:rPr lang="es-ES" i="1" baseline="0" dirty="0"/>
                        <a:t> </a:t>
                      </a:r>
                      <a:r>
                        <a:rPr lang="es-ES" i="1" baseline="0" dirty="0" err="1"/>
                        <a:t>over</a:t>
                      </a:r>
                      <a:r>
                        <a:rPr lang="es-ES" i="1" baseline="0" dirty="0"/>
                        <a:t> </a:t>
                      </a:r>
                      <a:r>
                        <a:rPr lang="es-ES" i="1" baseline="0" dirty="0" err="1"/>
                        <a:t>there</a:t>
                      </a:r>
                      <a:r>
                        <a:rPr lang="es-ES" i="1" baseline="0" dirty="0"/>
                        <a:t>) are </a:t>
                      </a:r>
                      <a:r>
                        <a:rPr lang="es-ES" i="1" baseline="0" dirty="0" err="1"/>
                        <a:t>delicious</a:t>
                      </a:r>
                      <a:r>
                        <a:rPr lang="es-ES" i="1" baseline="0" dirty="0"/>
                        <a:t>. 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53829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28601"/>
            <a:ext cx="7772400" cy="1470025"/>
          </a:xfrm>
        </p:spPr>
        <p:txBody>
          <a:bodyPr/>
          <a:lstStyle/>
          <a:p>
            <a:r>
              <a:rPr lang="es-ES" altLang="en-US" dirty="0"/>
              <a:t>¡Vamos a practicar!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057400"/>
            <a:ext cx="74676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i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Use the correct form of </a:t>
            </a:r>
            <a:r>
              <a:rPr lang="en-US" altLang="ja-JP" sz="2800" i="1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este</a:t>
            </a:r>
            <a:r>
              <a:rPr lang="en-US" altLang="ja-JP" sz="2800" i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, ese, or </a:t>
            </a:r>
            <a:r>
              <a:rPr lang="en-US" altLang="ja-JP" sz="2800" i="1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aquel</a:t>
            </a:r>
            <a:r>
              <a:rPr lang="en-US" altLang="ja-JP" sz="2800" i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to identify the pictures on the slides.</a:t>
            </a:r>
          </a:p>
          <a:p>
            <a:pPr>
              <a:lnSpc>
                <a:spcPct val="90000"/>
              </a:lnSpc>
            </a:pPr>
            <a:r>
              <a:rPr lang="en-US" altLang="ja-JP" sz="2800" i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Based on your vocabulary knowledge, indicate which demonstrative adjective would be used to describe the indicated items.</a:t>
            </a:r>
            <a:r>
              <a:rPr lang="en-US" altLang="ja-JP" sz="28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7786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Ejemplo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3077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828801"/>
            <a:ext cx="2000250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3462338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1"/>
            <a:ext cx="2362200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AutoShape 10"/>
          <p:cNvSpPr>
            <a:spLocks noChangeArrowheads="1"/>
          </p:cNvSpPr>
          <p:nvPr/>
        </p:nvSpPr>
        <p:spPr bwMode="auto">
          <a:xfrm rot="10800000">
            <a:off x="5486400" y="51816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336136" y="5181600"/>
            <a:ext cx="30505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prstClr val="black"/>
                </a:solidFill>
                <a:latin typeface="Calibri"/>
              </a:rPr>
              <a:t>Since the puppy is closer to us</a:t>
            </a:r>
          </a:p>
          <a:p>
            <a:pPr algn="ctr"/>
            <a:r>
              <a:rPr lang="en-US" altLang="en-US" b="1" dirty="0">
                <a:solidFill>
                  <a:prstClr val="black"/>
                </a:solidFill>
                <a:latin typeface="Calibri"/>
              </a:rPr>
              <a:t>We would use “Este” for</a:t>
            </a:r>
          </a:p>
          <a:p>
            <a:pPr algn="ctr"/>
            <a:r>
              <a:rPr lang="en-US" altLang="en-US" b="1" dirty="0">
                <a:solidFill>
                  <a:prstClr val="black"/>
                </a:solidFill>
                <a:latin typeface="Calibri"/>
              </a:rPr>
              <a:t>“Este </a:t>
            </a:r>
            <a:r>
              <a:rPr lang="en-US" altLang="en-US" b="1" dirty="0" err="1">
                <a:solidFill>
                  <a:prstClr val="black"/>
                </a:solidFill>
                <a:latin typeface="Calibri"/>
              </a:rPr>
              <a:t>perro</a:t>
            </a:r>
            <a:r>
              <a:rPr lang="en-US" altLang="en-US" b="1" dirty="0">
                <a:solidFill>
                  <a:prstClr val="black"/>
                </a:solidFill>
                <a:latin typeface="Calibri"/>
              </a:rPr>
              <a:t>”</a:t>
            </a:r>
            <a:r>
              <a:rPr lang="en-US" altLang="en-US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9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#1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4101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514600"/>
            <a:ext cx="28670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1676400"/>
            <a:ext cx="1839913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7" y="885826"/>
            <a:ext cx="10858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AutoShape 10"/>
          <p:cNvSpPr>
            <a:spLocks noChangeArrowheads="1"/>
          </p:cNvSpPr>
          <p:nvPr/>
        </p:nvSpPr>
        <p:spPr bwMode="auto">
          <a:xfrm rot="10800000">
            <a:off x="8437562" y="37338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05800" y="439118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alibri"/>
              </a:rPr>
              <a:t>Ese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vestido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6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#2</a:t>
            </a:r>
          </a:p>
        </p:txBody>
      </p:sp>
      <p:pic>
        <p:nvPicPr>
          <p:cNvPr id="5125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23622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33147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1676400"/>
            <a:ext cx="146526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 rot="10800000">
            <a:off x="5105400" y="53340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76900" y="5657672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Estos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pantalones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cortos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#3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9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1"/>
            <a:ext cx="3398838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1"/>
            <a:ext cx="2362200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47800"/>
            <a:ext cx="16002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AutoShape 10"/>
          <p:cNvSpPr>
            <a:spLocks noChangeArrowheads="1"/>
          </p:cNvSpPr>
          <p:nvPr/>
        </p:nvSpPr>
        <p:spPr bwMode="auto">
          <a:xfrm rot="10800000">
            <a:off x="5257800" y="52578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22107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Esta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camisa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#4 </a:t>
            </a:r>
          </a:p>
        </p:txBody>
      </p:sp>
      <p:pic>
        <p:nvPicPr>
          <p:cNvPr id="7173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1"/>
            <a:ext cx="3657600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191000" y="3024189"/>
            <a:ext cx="7120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prstClr val="black"/>
                </a:solidFill>
                <a:latin typeface="Calibri"/>
              </a:rPr>
              <a:t>X 2</a:t>
            </a:r>
          </a:p>
        </p:txBody>
      </p:sp>
      <p:pic>
        <p:nvPicPr>
          <p:cNvPr id="7176" name="Picture 8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133600"/>
            <a:ext cx="26066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524001"/>
            <a:ext cx="13430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934200" y="2590801"/>
            <a:ext cx="7120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prstClr val="black"/>
                </a:solidFill>
                <a:latin typeface="Calibri"/>
              </a:rPr>
              <a:t>X 2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915400" y="1600201"/>
            <a:ext cx="7120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prstClr val="black"/>
                </a:solidFill>
                <a:latin typeface="Calibri"/>
              </a:rPr>
              <a:t>X 2</a:t>
            </a: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10800000">
            <a:off x="7391400" y="35814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5700" y="428464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Esas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faldas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2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9600">
                <a:solidFill>
                  <a:schemeClr val="accent2"/>
                </a:solidFill>
                <a:latin typeface="Comic Sans MS" panose="030F0702030302020204" pitchFamily="66" charset="0"/>
              </a:rPr>
              <a:t>STEM CHANGERS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4343400"/>
            <a:ext cx="7696200" cy="2133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FF6699"/>
                </a:solidFill>
                <a:latin typeface="Comic Sans MS" panose="030F0702030302020204" pitchFamily="66" charset="0"/>
              </a:rPr>
              <a:t>e-&gt;ie  </a:t>
            </a:r>
            <a:r>
              <a:rPr lang="en-US" altLang="en-US" sz="6600">
                <a:solidFill>
                  <a:srgbClr val="00B050"/>
                </a:solidFill>
                <a:latin typeface="Comic Sans MS" panose="030F0702030302020204" pitchFamily="66" charset="0"/>
              </a:rPr>
              <a:t>o-&gt;ue  </a:t>
            </a:r>
            <a:r>
              <a:rPr lang="en-US" altLang="en-US" sz="6600">
                <a:solidFill>
                  <a:srgbClr val="7030A0"/>
                </a:solidFill>
                <a:latin typeface="Comic Sans MS" panose="030F0702030302020204" pitchFamily="66" charset="0"/>
              </a:rPr>
              <a:t>e-&gt;i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solidFill>
                  <a:srgbClr val="FFC000"/>
                </a:solidFill>
                <a:latin typeface="Comic Sans MS" panose="030F0702030302020204" pitchFamily="66" charset="0"/>
              </a:rPr>
              <a:t>(inside the boot)</a:t>
            </a:r>
          </a:p>
        </p:txBody>
      </p:sp>
    </p:spTree>
    <p:extLst>
      <p:ext uri="{BB962C8B-B14F-4D97-AF65-F5344CB8AC3E}">
        <p14:creationId xmlns:p14="http://schemas.microsoft.com/office/powerpoint/2010/main" val="28733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#5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8197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67228"/>
            <a:ext cx="32766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750506"/>
            <a:ext cx="29813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632" y="880108"/>
            <a:ext cx="1438275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7162800" y="1231748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9925" y="201670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Aquel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sombrero</a:t>
            </a:r>
          </a:p>
        </p:txBody>
      </p:sp>
    </p:spTree>
    <p:extLst>
      <p:ext uri="{BB962C8B-B14F-4D97-AF65-F5344CB8AC3E}">
        <p14:creationId xmlns:p14="http://schemas.microsoft.com/office/powerpoint/2010/main" val="65491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76" y="1905000"/>
            <a:ext cx="2740025" cy="2514600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10800000">
            <a:off x="5059640" y="494972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627" y="405864"/>
            <a:ext cx="1600200" cy="1499136"/>
          </a:xfrm>
          <a:prstGeom prst="rect">
            <a:avLst/>
          </a:prstGeom>
        </p:spPr>
      </p:pic>
      <p:sp>
        <p:nvSpPr>
          <p:cNvPr id="3" name="AutoShape 2" descr="Image result for boots clipar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52963" y="-8842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1800"/>
            <a:ext cx="3002240" cy="3581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45393" y="5370186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Estas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botas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6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 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7225401" y="1508919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01" y="1104900"/>
            <a:ext cx="1862138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253838"/>
            <a:ext cx="2434061" cy="2470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05101"/>
            <a:ext cx="3200400" cy="4144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7600" y="508029"/>
            <a:ext cx="338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Aquellas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bolsas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2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#8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9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95" y="1192548"/>
            <a:ext cx="13144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96" y="2137569"/>
            <a:ext cx="2333625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20" y="3159318"/>
            <a:ext cx="3886200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AutoShape 10"/>
          <p:cNvSpPr>
            <a:spLocks noChangeArrowheads="1"/>
          </p:cNvSpPr>
          <p:nvPr/>
        </p:nvSpPr>
        <p:spPr bwMode="auto">
          <a:xfrm rot="10800000">
            <a:off x="4953000" y="5334000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6251" y="53340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Esta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cartera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6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 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2293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3581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15" y="2322915"/>
            <a:ext cx="266700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31" y="1724026"/>
            <a:ext cx="1333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AutoShape 10"/>
          <p:cNvSpPr>
            <a:spLocks noChangeArrowheads="1"/>
          </p:cNvSpPr>
          <p:nvPr/>
        </p:nvSpPr>
        <p:spPr bwMode="auto">
          <a:xfrm rot="10800000">
            <a:off x="7488715" y="3684387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9892" y="4782737"/>
            <a:ext cx="304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Esos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calcetines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9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#10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3317" name="Picture 5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839" y="655638"/>
            <a:ext cx="15065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27" y="2037977"/>
            <a:ext cx="2640529" cy="28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90800"/>
            <a:ext cx="357346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7543800" y="674639"/>
            <a:ext cx="1447800" cy="609600"/>
          </a:xfrm>
          <a:prstGeom prst="rightArrow">
            <a:avLst>
              <a:gd name="adj1" fmla="val 23444"/>
              <a:gd name="adj2" fmla="val 786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7591" y="1409376"/>
            <a:ext cx="266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Aquel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abrigo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4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990600"/>
            <a:ext cx="8612323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4802" y="4027986"/>
            <a:ext cx="1295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/>
              </a:rPr>
              <a:t>Marta</a:t>
            </a:r>
          </a:p>
        </p:txBody>
      </p:sp>
    </p:spTree>
    <p:extLst>
      <p:ext uri="{BB962C8B-B14F-4D97-AF65-F5344CB8AC3E}">
        <p14:creationId xmlns:p14="http://schemas.microsoft.com/office/powerpoint/2010/main" val="289607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ctrTitle"/>
          </p:nvPr>
        </p:nvSpPr>
        <p:spPr>
          <a:xfrm>
            <a:off x="1827213" y="2571751"/>
            <a:ext cx="7772400" cy="1470025"/>
          </a:xfrm>
        </p:spPr>
        <p:txBody>
          <a:bodyPr/>
          <a:lstStyle/>
          <a:p>
            <a:r>
              <a:rPr lang="en-US" alt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E </a:t>
            </a:r>
            <a:r>
              <a:rPr lang="en-US" altLang="en-US" sz="9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IE</a:t>
            </a:r>
            <a:endParaRPr lang="en-US" altLang="en-US" sz="9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20987336">
            <a:off x="1747839" y="212725"/>
            <a:ext cx="3157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dirty="0" err="1">
                <a:solidFill>
                  <a:srgbClr val="E87040"/>
                </a:solidFill>
                <a:latin typeface="Comic Sans MS" panose="030F0702030302020204" pitchFamily="66" charset="0"/>
              </a:rPr>
              <a:t>pref</a:t>
            </a:r>
            <a:r>
              <a:rPr lang="en-US" altLang="en-US" sz="6000" b="1" u="sng" dirty="0" err="1">
                <a:solidFill>
                  <a:srgbClr val="E8704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6000" dirty="0" err="1">
                <a:solidFill>
                  <a:srgbClr val="E87040"/>
                </a:solidFill>
                <a:latin typeface="Comic Sans MS" panose="030F0702030302020204" pitchFamily="66" charset="0"/>
              </a:rPr>
              <a:t>rir</a:t>
            </a:r>
            <a:endParaRPr lang="en-US" altLang="en-US" sz="6000" dirty="0">
              <a:solidFill>
                <a:srgbClr val="E8704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343228">
            <a:off x="5757648" y="4210535"/>
            <a:ext cx="2570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dirty="0" err="1">
                <a:solidFill>
                  <a:srgbClr val="E87040"/>
                </a:solidFill>
                <a:latin typeface="Comic Sans MS" panose="030F0702030302020204" pitchFamily="66" charset="0"/>
              </a:rPr>
              <a:t>querer</a:t>
            </a:r>
            <a:endParaRPr lang="en-US" altLang="en-US" sz="6000" dirty="0">
              <a:solidFill>
                <a:srgbClr val="E8704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163555">
            <a:off x="460204" y="3520356"/>
            <a:ext cx="3214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dirty="0" err="1">
                <a:solidFill>
                  <a:srgbClr val="E87040"/>
                </a:solidFill>
                <a:latin typeface="Comic Sans MS" panose="030F0702030302020204" pitchFamily="66" charset="0"/>
              </a:rPr>
              <a:t>empezar</a:t>
            </a:r>
            <a:endParaRPr lang="en-US" altLang="en-US" sz="6000" dirty="0">
              <a:solidFill>
                <a:srgbClr val="E8704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20016712">
            <a:off x="8969720" y="2480375"/>
            <a:ext cx="2632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dirty="0" err="1">
                <a:solidFill>
                  <a:srgbClr val="E87040"/>
                </a:solidFill>
                <a:latin typeface="Comic Sans MS" panose="030F0702030302020204" pitchFamily="66" charset="0"/>
              </a:rPr>
              <a:t>perder</a:t>
            </a:r>
            <a:endParaRPr lang="en-US" altLang="en-US" sz="6000" dirty="0">
              <a:solidFill>
                <a:srgbClr val="E8704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9331" y="5267326"/>
            <a:ext cx="25606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dirty="0" err="1">
                <a:solidFill>
                  <a:srgbClr val="E87040"/>
                </a:solidFill>
                <a:latin typeface="Comic Sans MS" panose="030F0702030302020204" pitchFamily="66" charset="0"/>
              </a:rPr>
              <a:t>pensar</a:t>
            </a:r>
            <a:endParaRPr lang="en-US" altLang="en-US" sz="6000" dirty="0">
              <a:solidFill>
                <a:srgbClr val="E8704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79650" y="1441913"/>
            <a:ext cx="3584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dirty="0" err="1">
                <a:solidFill>
                  <a:srgbClr val="E87040"/>
                </a:solidFill>
                <a:latin typeface="Comic Sans MS" panose="030F0702030302020204" pitchFamily="66" charset="0"/>
              </a:rPr>
              <a:t>comenzar</a:t>
            </a:r>
            <a:endParaRPr lang="en-US" altLang="en-US" sz="6000" dirty="0">
              <a:solidFill>
                <a:srgbClr val="E8704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742029">
            <a:off x="9261476" y="4860451"/>
            <a:ext cx="2506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dirty="0" err="1">
                <a:solidFill>
                  <a:srgbClr val="E87040"/>
                </a:solidFill>
                <a:latin typeface="Comic Sans MS" panose="030F0702030302020204" pitchFamily="66" charset="0"/>
              </a:rPr>
              <a:t>cerrar</a:t>
            </a:r>
            <a:endParaRPr lang="en-US" altLang="en-US" sz="6000" dirty="0">
              <a:solidFill>
                <a:srgbClr val="E8704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220782">
            <a:off x="7121526" y="100013"/>
            <a:ext cx="3438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>
                <a:solidFill>
                  <a:srgbClr val="E87040"/>
                </a:solidFill>
                <a:latin typeface="Comic Sans MS" panose="030F0702030302020204" pitchFamily="66" charset="0"/>
              </a:rPr>
              <a:t>entender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90211B-338B-4180-9E4B-A09FC1066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1182" y="1372943"/>
            <a:ext cx="35173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dirty="0">
                <a:solidFill>
                  <a:srgbClr val="E87040"/>
                </a:solidFill>
                <a:latin typeface="Comic Sans MS" panose="030F0702030302020204" pitchFamily="66" charset="0"/>
              </a:rPr>
              <a:t>def</a:t>
            </a:r>
            <a:r>
              <a:rPr lang="en-US" altLang="en-US" sz="6000" b="1" u="sng" dirty="0">
                <a:solidFill>
                  <a:srgbClr val="E8704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6000" dirty="0">
                <a:solidFill>
                  <a:srgbClr val="E87040"/>
                </a:solidFill>
                <a:latin typeface="Comic Sans MS" panose="030F0702030302020204" pitchFamily="66" charset="0"/>
              </a:rPr>
              <a:t>nder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859468-40E9-415C-B901-586B1AA4B1A4}"/>
              </a:ext>
            </a:extLst>
          </p:cNvPr>
          <p:cNvSpPr txBox="1">
            <a:spLocks noChangeArrowheads="1"/>
          </p:cNvSpPr>
          <p:nvPr/>
        </p:nvSpPr>
        <p:spPr bwMode="auto">
          <a:xfrm rot="21185788">
            <a:off x="4568774" y="5504433"/>
            <a:ext cx="33073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dirty="0" err="1">
                <a:solidFill>
                  <a:srgbClr val="E87040"/>
                </a:solidFill>
                <a:latin typeface="Comic Sans MS" panose="030F0702030302020204" pitchFamily="66" charset="0"/>
              </a:rPr>
              <a:t>sentarse</a:t>
            </a:r>
            <a:endParaRPr lang="en-US" altLang="en-US" sz="6000" dirty="0">
              <a:solidFill>
                <a:srgbClr val="E8704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9600">
                <a:solidFill>
                  <a:srgbClr val="FF0000"/>
                </a:solidFill>
                <a:latin typeface="Comic Sans MS" panose="030F0702030302020204" pitchFamily="66" charset="0"/>
              </a:rPr>
              <a:t>O </a:t>
            </a:r>
            <a:r>
              <a:rPr lang="en-US" altLang="en-US" sz="96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UE</a:t>
            </a:r>
            <a:endParaRPr lang="en-US" altLang="en-US" sz="9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20987336">
            <a:off x="1965326" y="220663"/>
            <a:ext cx="2244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>
                <a:solidFill>
                  <a:srgbClr val="0070C0"/>
                </a:solidFill>
                <a:latin typeface="Comic Sans MS" panose="030F0702030302020204" pitchFamily="66" charset="0"/>
              </a:rPr>
              <a:t>poder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751615">
            <a:off x="7153276" y="350838"/>
            <a:ext cx="3338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>
                <a:solidFill>
                  <a:srgbClr val="0070C0"/>
                </a:solidFill>
                <a:latin typeface="Comic Sans MS" panose="030F0702030302020204" pitchFamily="66" charset="0"/>
              </a:rPr>
              <a:t>almorzar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410754">
            <a:off x="3937001" y="4433888"/>
            <a:ext cx="25955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>
                <a:solidFill>
                  <a:srgbClr val="0070C0"/>
                </a:solidFill>
                <a:latin typeface="Comic Sans MS" panose="030F0702030302020204" pitchFamily="66" charset="0"/>
              </a:rPr>
              <a:t>dormir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21218143">
            <a:off x="1944689" y="3419475"/>
            <a:ext cx="3057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>
                <a:solidFill>
                  <a:srgbClr val="0070C0"/>
                </a:solidFill>
                <a:latin typeface="Comic Sans MS" panose="030F0702030302020204" pitchFamily="66" charset="0"/>
              </a:rPr>
              <a:t>mostrar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21218143">
            <a:off x="4244976" y="920750"/>
            <a:ext cx="2513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>
                <a:solidFill>
                  <a:srgbClr val="0070C0"/>
                </a:solidFill>
                <a:latin typeface="Comic Sans MS" panose="030F0702030302020204" pitchFamily="66" charset="0"/>
              </a:rPr>
              <a:t>contar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21218143">
            <a:off x="6751638" y="3490913"/>
            <a:ext cx="3363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>
                <a:solidFill>
                  <a:srgbClr val="0070C0"/>
                </a:solidFill>
                <a:latin typeface="Comic Sans MS" panose="030F0702030302020204" pitchFamily="66" charset="0"/>
              </a:rPr>
              <a:t>recordar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21218143">
            <a:off x="2125664" y="5702300"/>
            <a:ext cx="23383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>
                <a:solidFill>
                  <a:srgbClr val="0070C0"/>
                </a:solidFill>
                <a:latin typeface="Comic Sans MS" panose="030F0702030302020204" pitchFamily="66" charset="0"/>
              </a:rPr>
              <a:t>volver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21218143">
            <a:off x="6408738" y="5230813"/>
            <a:ext cx="370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>
                <a:solidFill>
                  <a:srgbClr val="0070C0"/>
                </a:solidFill>
                <a:latin typeface="Comic Sans MS" panose="030F0702030302020204" pitchFamily="66" charset="0"/>
              </a:rPr>
              <a:t>encontrar</a:t>
            </a:r>
          </a:p>
        </p:txBody>
      </p:sp>
    </p:spTree>
    <p:extLst>
      <p:ext uri="{BB962C8B-B14F-4D97-AF65-F5344CB8AC3E}">
        <p14:creationId xmlns:p14="http://schemas.microsoft.com/office/powerpoint/2010/main" val="23292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CC3300"/>
                </a:solidFill>
              </a:rPr>
              <a:t>Fill in the blanks with the correct conjugation of the verbs in parenthesis.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1. Sara _____________ (</a:t>
            </a:r>
            <a:r>
              <a:rPr lang="en-US" altLang="en-US" dirty="0" err="1"/>
              <a:t>compartir</a:t>
            </a:r>
            <a:r>
              <a:rPr lang="en-US" altLang="en-US" dirty="0"/>
              <a:t>).</a:t>
            </a:r>
          </a:p>
          <a:p>
            <a:pPr eaLnBrk="1" hangingPunct="1"/>
            <a:r>
              <a:rPr lang="en-US" altLang="en-US" dirty="0"/>
              <a:t>2. Ana y </a:t>
            </a:r>
            <a:r>
              <a:rPr lang="en-US" altLang="en-US" dirty="0" err="1"/>
              <a:t>yo</a:t>
            </a:r>
            <a:r>
              <a:rPr lang="en-US" altLang="en-US" dirty="0"/>
              <a:t> ____________(</a:t>
            </a:r>
            <a:r>
              <a:rPr lang="en-US" altLang="en-US" dirty="0" err="1"/>
              <a:t>escuchar</a:t>
            </a:r>
            <a:r>
              <a:rPr lang="en-US" altLang="en-US" dirty="0"/>
              <a:t>).</a:t>
            </a:r>
          </a:p>
          <a:p>
            <a:pPr eaLnBrk="1" hangingPunct="1"/>
            <a:r>
              <a:rPr lang="en-US" altLang="en-US" dirty="0"/>
              <a:t>3. Las </a:t>
            </a:r>
            <a:r>
              <a:rPr lang="en-US" altLang="en-US" dirty="0" err="1"/>
              <a:t>chicas</a:t>
            </a:r>
            <a:r>
              <a:rPr lang="en-US" altLang="en-US" dirty="0"/>
              <a:t> ___________(</a:t>
            </a:r>
            <a:r>
              <a:rPr lang="en-US" altLang="en-US" dirty="0" err="1"/>
              <a:t>correr</a:t>
            </a:r>
            <a:r>
              <a:rPr lang="en-US" altLang="en-US" dirty="0"/>
              <a:t>).</a:t>
            </a:r>
          </a:p>
          <a:p>
            <a:pPr eaLnBrk="1" hangingPunct="1"/>
            <a:r>
              <a:rPr lang="en-US" altLang="en-US" dirty="0"/>
              <a:t>4. Pablo ____________ (</a:t>
            </a:r>
            <a:r>
              <a:rPr lang="en-US" altLang="en-US" dirty="0" err="1"/>
              <a:t>cantar</a:t>
            </a:r>
            <a:r>
              <a:rPr lang="en-US" altLang="en-US" dirty="0"/>
              <a:t>).</a:t>
            </a:r>
          </a:p>
          <a:p>
            <a:pPr eaLnBrk="1" hangingPunct="1"/>
            <a:r>
              <a:rPr lang="en-US" altLang="en-US" dirty="0"/>
              <a:t>5. </a:t>
            </a:r>
            <a:r>
              <a:rPr lang="en-US" altLang="en-US" dirty="0" err="1"/>
              <a:t>Yo</a:t>
            </a:r>
            <a:r>
              <a:rPr lang="en-US" altLang="en-US" dirty="0"/>
              <a:t> _____________ (</a:t>
            </a:r>
            <a:r>
              <a:rPr lang="en-US" altLang="en-US" dirty="0" err="1"/>
              <a:t>escribir</a:t>
            </a:r>
            <a:r>
              <a:rPr lang="en-US" altLang="en-US" dirty="0"/>
              <a:t>).</a:t>
            </a:r>
          </a:p>
          <a:p>
            <a:pPr eaLnBrk="1" hangingPunct="1"/>
            <a:r>
              <a:rPr lang="en-US" altLang="en-US" dirty="0"/>
              <a:t>6. </a:t>
            </a:r>
            <a:r>
              <a:rPr lang="en-US" altLang="en-US" dirty="0" err="1"/>
              <a:t>Tú</a:t>
            </a:r>
            <a:r>
              <a:rPr lang="en-US" altLang="en-US" dirty="0"/>
              <a:t> ___________ (</a:t>
            </a:r>
            <a:r>
              <a:rPr lang="en-US" altLang="en-US" dirty="0" err="1"/>
              <a:t>enseñar</a:t>
            </a:r>
            <a:r>
              <a:rPr lang="en-US" altLang="en-US" dirty="0"/>
              <a:t>).</a:t>
            </a:r>
          </a:p>
          <a:p>
            <a:pPr eaLnBrk="1" hangingPunct="1"/>
            <a:r>
              <a:rPr lang="en-US" altLang="en-US" dirty="0"/>
              <a:t>7. </a:t>
            </a:r>
            <a:r>
              <a:rPr lang="en-US" altLang="en-US" dirty="0" err="1"/>
              <a:t>Vosotros</a:t>
            </a:r>
            <a:r>
              <a:rPr lang="en-US" altLang="en-US" dirty="0"/>
              <a:t> ____________(</a:t>
            </a:r>
            <a:r>
              <a:rPr lang="en-US" altLang="en-US" dirty="0" err="1"/>
              <a:t>beber</a:t>
            </a:r>
            <a:r>
              <a:rPr lang="en-US" altLang="en-US" dirty="0"/>
              <a:t>).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90800" y="1752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C3300"/>
                </a:solidFill>
              </a:rPr>
              <a:t>comparte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976732" y="2321719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C3300"/>
                </a:solidFill>
              </a:rPr>
              <a:t>escuchamos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390900" y="2785811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C3300"/>
                </a:solidFill>
              </a:rPr>
              <a:t>corren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843156" y="335731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C3300"/>
                </a:solidFill>
              </a:rPr>
              <a:t>canta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915400" y="186531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40193" y="3830647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C3300"/>
                </a:solidFill>
              </a:rPr>
              <a:t>escribo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363993" y="4366825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C3300"/>
                </a:solidFill>
              </a:rPr>
              <a:t>enseñas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81532" y="482878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C3300"/>
                </a:solidFill>
              </a:rPr>
              <a:t>bebéis</a:t>
            </a:r>
            <a:endParaRPr lang="en-US" altLang="en-US" sz="2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1" grpId="0"/>
      <p:bldP spid="1332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U </a:t>
            </a:r>
            <a:r>
              <a:rPr lang="en-US" altLang="en-US" sz="9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UE</a:t>
            </a:r>
            <a:endParaRPr lang="en-US" altLang="en-US" sz="9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20987336">
            <a:off x="2049838" y="551144"/>
            <a:ext cx="37420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JUGAR</a:t>
            </a:r>
          </a:p>
        </p:txBody>
      </p:sp>
    </p:spTree>
    <p:extLst>
      <p:ext uri="{BB962C8B-B14F-4D97-AF65-F5344CB8AC3E}">
        <p14:creationId xmlns:p14="http://schemas.microsoft.com/office/powerpoint/2010/main" val="137916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9600">
                <a:solidFill>
                  <a:srgbClr val="FF0000"/>
                </a:solidFill>
                <a:latin typeface="Comic Sans MS" panose="030F0702030302020204" pitchFamily="66" charset="0"/>
              </a:rPr>
              <a:t>E </a:t>
            </a:r>
            <a:r>
              <a:rPr lang="en-US" altLang="en-US" sz="96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</a:t>
            </a:r>
            <a:endParaRPr lang="en-US" altLang="en-US" sz="9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20987336">
            <a:off x="2093914" y="723900"/>
            <a:ext cx="2759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>
                <a:solidFill>
                  <a:srgbClr val="FF6699"/>
                </a:solidFill>
                <a:latin typeface="Comic Sans MS" panose="030F0702030302020204" pitchFamily="66" charset="0"/>
              </a:rPr>
              <a:t>rep</a:t>
            </a:r>
            <a:r>
              <a:rPr lang="en-US" altLang="en-US" sz="6000" b="1" u="sng">
                <a:solidFill>
                  <a:srgbClr val="FF6699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6000">
                <a:solidFill>
                  <a:srgbClr val="FF6699"/>
                </a:solidFill>
                <a:latin typeface="Comic Sans MS" panose="030F0702030302020204" pitchFamily="66" charset="0"/>
              </a:rPr>
              <a:t>tir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751615">
            <a:off x="7413625" y="647700"/>
            <a:ext cx="2039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6000" dirty="0" err="1">
                <a:solidFill>
                  <a:srgbClr val="2D2DB9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decir</a:t>
            </a:r>
            <a:endParaRPr lang="en-US" altLang="en-US" sz="6000" dirty="0">
              <a:solidFill>
                <a:srgbClr val="2D2DB9">
                  <a:lumMod val="60000"/>
                  <a:lumOff val="4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21218143">
            <a:off x="1954213" y="3968751"/>
            <a:ext cx="2057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>
                <a:solidFill>
                  <a:srgbClr val="FF6699"/>
                </a:solidFill>
                <a:latin typeface="Comic Sans MS" panose="030F0702030302020204" pitchFamily="66" charset="0"/>
              </a:rPr>
              <a:t>pedir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742029">
            <a:off x="4652964" y="5180013"/>
            <a:ext cx="2378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seguir</a:t>
            </a:r>
            <a:endParaRPr lang="en-US" altLang="en-US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494446">
            <a:off x="6697663" y="3721100"/>
            <a:ext cx="3579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conseguir</a:t>
            </a:r>
            <a:endParaRPr lang="en-US" altLang="en-US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u="sng">
                <a:solidFill>
                  <a:schemeClr val="accent1"/>
                </a:solidFill>
                <a:latin typeface="Comic Sans MS" panose="030F0702030302020204" pitchFamily="66" charset="0"/>
              </a:rPr>
              <a:t>Decir </a:t>
            </a:r>
            <a:r>
              <a:rPr lang="en-US" altLang="en-US" sz="2000">
                <a:solidFill>
                  <a:schemeClr val="accent1"/>
                </a:solidFill>
                <a:latin typeface="Comic Sans MS" panose="030F0702030302020204" pitchFamily="66" charset="0"/>
              </a:rPr>
              <a:t>(irregular in the ‘yo’ form)</a:t>
            </a:r>
            <a:endParaRPr lang="en-US" altLang="en-US" sz="2000" u="sng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9200" y="1909618"/>
            <a:ext cx="50800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d</a:t>
            </a:r>
            <a:r>
              <a:rPr lang="en-US" sz="6000" dirty="0" err="1">
                <a:solidFill>
                  <a:srgbClr val="FF6699"/>
                </a:solidFill>
                <a:latin typeface="Comic Sans MS" pitchFamily="66" charset="0"/>
              </a:rPr>
              <a:t>i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go</a:t>
            </a:r>
            <a:endParaRPr lang="en-US" sz="60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 d</a:t>
            </a:r>
            <a:r>
              <a:rPr lang="en-US" sz="6000" dirty="0">
                <a:solidFill>
                  <a:srgbClr val="FF6699"/>
                </a:solidFill>
                <a:latin typeface="Comic Sans MS" pitchFamily="66" charset="0"/>
              </a:rPr>
              <a:t>i</a:t>
            </a: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ces</a:t>
            </a:r>
            <a:endParaRPr lang="en-US" sz="6000" u="sng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 d</a:t>
            </a:r>
            <a:r>
              <a:rPr lang="en-US" sz="6000" dirty="0">
                <a:solidFill>
                  <a:srgbClr val="FF6699"/>
                </a:solidFill>
                <a:latin typeface="Comic Sans MS" pitchFamily="66" charset="0"/>
              </a:rPr>
              <a:t>i</a:t>
            </a: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ce</a:t>
            </a:r>
            <a:endParaRPr lang="en-US" sz="6000" u="sng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6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981200"/>
            <a:ext cx="46482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1"/>
                </a:solidFill>
                <a:latin typeface="Comic Sans MS" pitchFamily="66" charset="0"/>
              </a:rPr>
              <a:t>dec</a:t>
            </a:r>
            <a:r>
              <a:rPr lang="en-US" sz="6000" u="sng" dirty="0" err="1">
                <a:solidFill>
                  <a:schemeClr val="accent1"/>
                </a:solidFill>
                <a:latin typeface="Comic Sans MS" pitchFamily="66" charset="0"/>
              </a:rPr>
              <a:t>imos</a:t>
            </a:r>
            <a:endParaRPr lang="en-US" sz="6000" u="sng" dirty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60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1"/>
                </a:solidFill>
                <a:latin typeface="Comic Sans MS" pitchFamily="66" charset="0"/>
              </a:rPr>
              <a:t>dec</a:t>
            </a:r>
            <a:r>
              <a:rPr lang="en-US" sz="6000" u="sng" dirty="0" err="1">
                <a:solidFill>
                  <a:schemeClr val="accent1"/>
                </a:solidFill>
                <a:latin typeface="Comic Sans MS" pitchFamily="66" charset="0"/>
              </a:rPr>
              <a:t>ís</a:t>
            </a:r>
            <a:endParaRPr lang="en-US" sz="6000" u="sng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d</a:t>
            </a:r>
            <a:r>
              <a:rPr lang="en-US" sz="6000" dirty="0" err="1">
                <a:solidFill>
                  <a:srgbClr val="FF6699"/>
                </a:solidFill>
                <a:latin typeface="Comic Sans MS" pitchFamily="66" charset="0"/>
              </a:rPr>
              <a:t>i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cen</a:t>
            </a:r>
            <a:endParaRPr lang="en-US" sz="60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2057400" y="19050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6019800" y="19050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6019800" y="4267200"/>
            <a:ext cx="403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0058400" y="42672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2057400" y="56388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2057400" y="19050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971800" y="762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4114800" y="762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22098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50292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2209800" y="6019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940675" y="563564"/>
            <a:ext cx="1771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i="1">
                <a:solidFill>
                  <a:srgbClr val="CC66FF"/>
                </a:solidFill>
                <a:latin typeface="Comic Sans MS" panose="030F0702030302020204" pitchFamily="66" charset="0"/>
              </a:rPr>
              <a:t>to say</a:t>
            </a:r>
          </a:p>
        </p:txBody>
      </p:sp>
    </p:spTree>
    <p:extLst>
      <p:ext uri="{BB962C8B-B14F-4D97-AF65-F5344CB8AC3E}">
        <p14:creationId xmlns:p14="http://schemas.microsoft.com/office/powerpoint/2010/main" val="16412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28676" grpId="0" build="p" autoUpdateAnimBg="0"/>
      <p:bldP spid="286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u="sng">
                <a:solidFill>
                  <a:schemeClr val="accent1"/>
                </a:solidFill>
                <a:latin typeface="Comic Sans MS" panose="030F0702030302020204" pitchFamily="66" charset="0"/>
              </a:rPr>
              <a:t>SEGUIR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9309" y="2034309"/>
            <a:ext cx="50800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s</a:t>
            </a:r>
            <a:r>
              <a:rPr lang="en-US" sz="6000" dirty="0" err="1">
                <a:solidFill>
                  <a:srgbClr val="FF6699"/>
                </a:solidFill>
                <a:latin typeface="Comic Sans MS" pitchFamily="66" charset="0"/>
              </a:rPr>
              <a:t>i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go</a:t>
            </a:r>
            <a:endParaRPr lang="en-US" sz="60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s</a:t>
            </a:r>
            <a:r>
              <a:rPr lang="en-US" sz="6000" dirty="0" err="1">
                <a:solidFill>
                  <a:srgbClr val="FF6699"/>
                </a:solidFill>
                <a:latin typeface="Comic Sans MS" pitchFamily="66" charset="0"/>
              </a:rPr>
              <a:t>i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gues</a:t>
            </a:r>
            <a:endParaRPr lang="en-US" sz="6000" u="sng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s</a:t>
            </a:r>
            <a:r>
              <a:rPr lang="en-US" sz="6000" dirty="0" err="1">
                <a:solidFill>
                  <a:srgbClr val="FF6699"/>
                </a:solidFill>
                <a:latin typeface="Comic Sans MS" pitchFamily="66" charset="0"/>
              </a:rPr>
              <a:t>i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gue</a:t>
            </a:r>
            <a:endParaRPr lang="en-US" sz="6000" u="sng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6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981200"/>
            <a:ext cx="46482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1"/>
                </a:solidFill>
                <a:latin typeface="Comic Sans MS" pitchFamily="66" charset="0"/>
              </a:rPr>
              <a:t>segu</a:t>
            </a:r>
            <a:r>
              <a:rPr lang="en-US" sz="6000" u="sng" dirty="0" err="1">
                <a:solidFill>
                  <a:schemeClr val="accent1"/>
                </a:solidFill>
                <a:latin typeface="Comic Sans MS" pitchFamily="66" charset="0"/>
              </a:rPr>
              <a:t>imos</a:t>
            </a:r>
            <a:endParaRPr lang="en-US" sz="6000" u="sng" dirty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60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1"/>
                </a:solidFill>
                <a:latin typeface="Comic Sans MS" pitchFamily="66" charset="0"/>
              </a:rPr>
              <a:t>segu</a:t>
            </a:r>
            <a:r>
              <a:rPr lang="en-US" sz="6000" u="sng" dirty="0" err="1">
                <a:solidFill>
                  <a:schemeClr val="accent1"/>
                </a:solidFill>
                <a:latin typeface="Comic Sans MS" pitchFamily="66" charset="0"/>
              </a:rPr>
              <a:t>ís</a:t>
            </a:r>
            <a:endParaRPr lang="en-US" sz="6000" u="sng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s</a:t>
            </a:r>
            <a:r>
              <a:rPr lang="en-US" sz="6000" dirty="0" err="1">
                <a:solidFill>
                  <a:srgbClr val="FF6699"/>
                </a:solidFill>
                <a:latin typeface="Comic Sans MS" pitchFamily="66" charset="0"/>
              </a:rPr>
              <a:t>i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guen</a:t>
            </a:r>
            <a:endParaRPr lang="en-US" sz="60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2057400" y="19050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6019800" y="19050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6019800" y="4267200"/>
            <a:ext cx="403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10058400" y="42672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2057400" y="56388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2057400" y="19050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2971800" y="762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4114800" y="762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2098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50292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2209800" y="6019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940675" y="563563"/>
            <a:ext cx="248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i="1">
                <a:solidFill>
                  <a:srgbClr val="CC66FF"/>
                </a:solidFill>
                <a:latin typeface="Comic Sans MS" panose="030F0702030302020204" pitchFamily="66" charset="0"/>
              </a:rPr>
              <a:t>to follow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i="1">
                <a:solidFill>
                  <a:srgbClr val="CC66FF"/>
                </a:solidFill>
                <a:latin typeface="Comic Sans MS" panose="030F0702030302020204" pitchFamily="66" charset="0"/>
              </a:rPr>
              <a:t>(‘go’ verb)</a:t>
            </a:r>
          </a:p>
        </p:txBody>
      </p:sp>
    </p:spTree>
    <p:extLst>
      <p:ext uri="{BB962C8B-B14F-4D97-AF65-F5344CB8AC3E}">
        <p14:creationId xmlns:p14="http://schemas.microsoft.com/office/powerpoint/2010/main" val="34456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28676" grpId="0" build="p" autoUpdateAnimBg="0"/>
      <p:bldP spid="286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CONSEGUIR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399" y="1905000"/>
            <a:ext cx="50800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cons</a:t>
            </a:r>
            <a:r>
              <a:rPr lang="en-US" sz="6000" dirty="0" err="1">
                <a:solidFill>
                  <a:srgbClr val="FF6699"/>
                </a:solidFill>
                <a:latin typeface="Comic Sans MS" pitchFamily="66" charset="0"/>
              </a:rPr>
              <a:t>i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go</a:t>
            </a:r>
            <a:endParaRPr lang="en-US" sz="60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cons</a:t>
            </a:r>
            <a:r>
              <a:rPr lang="en-US" sz="6000" dirty="0" err="1">
                <a:solidFill>
                  <a:srgbClr val="FF6699"/>
                </a:solidFill>
                <a:latin typeface="Comic Sans MS" pitchFamily="66" charset="0"/>
              </a:rPr>
              <a:t>i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gues</a:t>
            </a:r>
            <a:endParaRPr lang="en-US" sz="6000" u="sng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cons</a:t>
            </a:r>
            <a:r>
              <a:rPr lang="en-US" sz="6000" dirty="0" err="1">
                <a:solidFill>
                  <a:srgbClr val="FF6699"/>
                </a:solidFill>
                <a:latin typeface="Comic Sans MS" pitchFamily="66" charset="0"/>
              </a:rPr>
              <a:t>i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gue</a:t>
            </a:r>
            <a:endParaRPr lang="en-US" sz="6000" u="sng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6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58422" y="1933074"/>
            <a:ext cx="5019177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1"/>
                </a:solidFill>
                <a:latin typeface="Comic Sans MS" pitchFamily="66" charset="0"/>
              </a:rPr>
              <a:t>consegu</a:t>
            </a:r>
            <a:r>
              <a:rPr lang="en-US" sz="6000" u="sng" dirty="0" err="1">
                <a:solidFill>
                  <a:schemeClr val="accent1"/>
                </a:solidFill>
                <a:latin typeface="Comic Sans MS" pitchFamily="66" charset="0"/>
              </a:rPr>
              <a:t>imos</a:t>
            </a:r>
            <a:endParaRPr lang="en-US" sz="6000" u="sng" dirty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60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1"/>
                </a:solidFill>
                <a:latin typeface="Comic Sans MS" pitchFamily="66" charset="0"/>
              </a:rPr>
              <a:t>consegu</a:t>
            </a:r>
            <a:r>
              <a:rPr lang="en-US" sz="6000" u="sng" dirty="0" err="1">
                <a:solidFill>
                  <a:schemeClr val="accent1"/>
                </a:solidFill>
                <a:latin typeface="Comic Sans MS" pitchFamily="66" charset="0"/>
              </a:rPr>
              <a:t>ís</a:t>
            </a:r>
            <a:endParaRPr lang="en-US" sz="6000" u="sng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sz="6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cons</a:t>
            </a:r>
            <a:r>
              <a:rPr lang="en-US" sz="6000" dirty="0" err="1">
                <a:solidFill>
                  <a:srgbClr val="FF6699"/>
                </a:solidFill>
                <a:latin typeface="Comic Sans MS" pitchFamily="66" charset="0"/>
              </a:rPr>
              <a:t>i</a:t>
            </a:r>
            <a:r>
              <a:rPr lang="en-US" sz="6000" dirty="0" err="1">
                <a:solidFill>
                  <a:schemeClr val="accent2"/>
                </a:solidFill>
                <a:latin typeface="Comic Sans MS" pitchFamily="66" charset="0"/>
              </a:rPr>
              <a:t>guen</a:t>
            </a:r>
            <a:endParaRPr lang="en-US" sz="60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2057400" y="19050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6019800" y="19050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6019800" y="4267200"/>
            <a:ext cx="403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10058400" y="42672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2057400" y="56388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2057400" y="19050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2971800" y="762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4114800" y="762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2098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50292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2209800" y="6019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8674601" y="489284"/>
            <a:ext cx="18213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</a:t>
            </a:r>
            <a:r>
              <a:rPr lang="en-US" altLang="en-US" sz="4400" i="1" dirty="0">
                <a:solidFill>
                  <a:srgbClr val="CC66FF"/>
                </a:solidFill>
                <a:latin typeface="Comic Sans MS" panose="030F0702030302020204" pitchFamily="66" charset="0"/>
              </a:rPr>
              <a:t>get</a:t>
            </a:r>
            <a:endParaRPr kumimoji="0" lang="en-US" altLang="en-US" sz="4400" b="0" i="1" u="none" strike="noStrike" kern="1200" cap="none" spc="0" normalizeH="0" baseline="0" noProof="0" dirty="0">
              <a:ln>
                <a:noFill/>
              </a:ln>
              <a:solidFill>
                <a:srgbClr val="CC66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(‘go’ verb)</a:t>
            </a:r>
          </a:p>
        </p:txBody>
      </p:sp>
    </p:spTree>
    <p:extLst>
      <p:ext uri="{BB962C8B-B14F-4D97-AF65-F5344CB8AC3E}">
        <p14:creationId xmlns:p14="http://schemas.microsoft.com/office/powerpoint/2010/main" val="30810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28676" grpId="0" build="p" autoUpdateAnimBg="0"/>
      <p:bldP spid="286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5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Irregular verbs in the ‘</a:t>
            </a:r>
            <a:r>
              <a:rPr lang="en-US" sz="4800" b="1" dirty="0" err="1">
                <a:solidFill>
                  <a:srgbClr val="0070C0"/>
                </a:solidFill>
              </a:rPr>
              <a:t>yo</a:t>
            </a:r>
            <a:r>
              <a:rPr lang="en-US" sz="4800" b="1" dirty="0">
                <a:solidFill>
                  <a:srgbClr val="0070C0"/>
                </a:solidFill>
              </a:rPr>
              <a:t>’ form</a:t>
            </a:r>
            <a:br>
              <a:rPr lang="en-US" sz="4800" b="1" dirty="0">
                <a:solidFill>
                  <a:srgbClr val="0070C0"/>
                </a:solidFill>
              </a:rPr>
            </a:br>
            <a:r>
              <a:rPr lang="en-US" dirty="0"/>
              <a:t>We have already learned 3 verbs with irregular </a:t>
            </a:r>
            <a:r>
              <a:rPr lang="en-US" dirty="0" err="1"/>
              <a:t>yo</a:t>
            </a:r>
            <a:r>
              <a:rPr lang="en-US" dirty="0"/>
              <a:t> forms…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85" y="2501660"/>
            <a:ext cx="1974011" cy="3157718"/>
          </a:xfrm>
        </p:spPr>
        <p:txBody>
          <a:bodyPr>
            <a:normAutofit/>
          </a:bodyPr>
          <a:lstStyle/>
          <a:p>
            <a:r>
              <a:rPr lang="en-US" sz="3600" dirty="0" err="1"/>
              <a:t>Tener</a:t>
            </a:r>
            <a:r>
              <a:rPr lang="en-US" sz="3600" dirty="0"/>
              <a:t>-</a:t>
            </a:r>
          </a:p>
          <a:p>
            <a:r>
              <a:rPr lang="en-US" sz="3600" dirty="0" err="1"/>
              <a:t>Venir</a:t>
            </a:r>
            <a:r>
              <a:rPr lang="en-US" sz="3600" dirty="0"/>
              <a:t>- </a:t>
            </a:r>
          </a:p>
          <a:p>
            <a:r>
              <a:rPr lang="en-US" sz="3600" dirty="0" err="1"/>
              <a:t>Decir</a:t>
            </a:r>
            <a:r>
              <a:rPr lang="en-US" sz="3600" dirty="0"/>
              <a:t>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1441" y="2415396"/>
            <a:ext cx="219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tengo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1441" y="3061727"/>
            <a:ext cx="219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vengo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1441" y="3708058"/>
            <a:ext cx="219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5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</a:t>
            </a:r>
            <a:r>
              <a:rPr lang="en-US" i="1" dirty="0" err="1"/>
              <a:t>decir</a:t>
            </a:r>
            <a:r>
              <a:rPr lang="en-US" dirty="0"/>
              <a:t> phrases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3759679" cy="943454"/>
          </a:xfrm>
        </p:spPr>
        <p:txBody>
          <a:bodyPr>
            <a:normAutofit/>
          </a:bodyPr>
          <a:lstStyle/>
          <a:p>
            <a:r>
              <a:rPr lang="en-US" sz="3600" dirty="0" err="1"/>
              <a:t>Decir</a:t>
            </a:r>
            <a:r>
              <a:rPr lang="en-US" sz="3600" dirty="0"/>
              <a:t> la </a:t>
            </a:r>
            <a:r>
              <a:rPr lang="en-US" sz="3600" dirty="0" err="1"/>
              <a:t>verdad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6377" y="2443851"/>
            <a:ext cx="4175185" cy="94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tell/say the truth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03829" y="1696438"/>
            <a:ext cx="3759679" cy="94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mentiras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52404" y="2443851"/>
            <a:ext cx="3759679" cy="94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tell/say lies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8803" y="3487978"/>
            <a:ext cx="3759679" cy="94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8802" y="4515094"/>
            <a:ext cx="3759679" cy="94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tell/say that…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03828" y="3487978"/>
            <a:ext cx="3759679" cy="94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respuesta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88501" y="4414421"/>
            <a:ext cx="5338314" cy="94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tell/say the answer</a:t>
            </a:r>
          </a:p>
        </p:txBody>
      </p:sp>
    </p:spTree>
    <p:extLst>
      <p:ext uri="{BB962C8B-B14F-4D97-AF65-F5344CB8AC3E}">
        <p14:creationId xmlns:p14="http://schemas.microsoft.com/office/powerpoint/2010/main" val="254883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Other verbs with irregular </a:t>
            </a:r>
            <a:r>
              <a:rPr lang="en-US" sz="5400" b="1" dirty="0" err="1">
                <a:solidFill>
                  <a:srgbClr val="0070C0"/>
                </a:solidFill>
              </a:rPr>
              <a:t>yo</a:t>
            </a:r>
            <a:r>
              <a:rPr lang="en-US" sz="5400" b="1" dirty="0">
                <a:solidFill>
                  <a:srgbClr val="0070C0"/>
                </a:solidFill>
              </a:rPr>
              <a:t> forms: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45611" cy="4351338"/>
          </a:xfrm>
        </p:spPr>
        <p:txBody>
          <a:bodyPr/>
          <a:lstStyle/>
          <a:p>
            <a:r>
              <a:rPr lang="en-US" sz="3600" dirty="0"/>
              <a:t>Hacer</a:t>
            </a:r>
          </a:p>
          <a:p>
            <a:r>
              <a:rPr lang="en-US" sz="3600" dirty="0" err="1"/>
              <a:t>Poner</a:t>
            </a:r>
            <a:endParaRPr lang="en-US" sz="3600" dirty="0"/>
          </a:p>
          <a:p>
            <a:r>
              <a:rPr lang="en-US" sz="3600" dirty="0"/>
              <a:t>Salir</a:t>
            </a:r>
          </a:p>
          <a:p>
            <a:r>
              <a:rPr lang="en-US" sz="3600" dirty="0" err="1"/>
              <a:t>Suponer</a:t>
            </a:r>
            <a:endParaRPr lang="en-US" sz="3600" dirty="0"/>
          </a:p>
          <a:p>
            <a:r>
              <a:rPr lang="en-US" sz="3600" dirty="0"/>
              <a:t>Traer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7924" y="1745920"/>
            <a:ext cx="219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hago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7924" y="2366766"/>
            <a:ext cx="219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8845" y="3013097"/>
            <a:ext cx="219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salgo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5260" y="3659428"/>
            <a:ext cx="219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supongo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249806"/>
            <a:ext cx="219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traigo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20152971">
            <a:off x="5356284" y="2838090"/>
            <a:ext cx="5685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other forms of these verbs are regular!</a:t>
            </a:r>
          </a:p>
        </p:txBody>
      </p:sp>
    </p:spTree>
    <p:extLst>
      <p:ext uri="{BB962C8B-B14F-4D97-AF65-F5344CB8AC3E}">
        <p14:creationId xmlns:p14="http://schemas.microsoft.com/office/powerpoint/2010/main" val="391683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29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</a:rPr>
              <a:t>Ver</a:t>
            </a:r>
            <a:endParaRPr lang="en-US" sz="9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9600" b="1" dirty="0">
                <a:solidFill>
                  <a:srgbClr val="0070C0"/>
                </a:solidFill>
              </a:rPr>
              <a:t>y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rgbClr val="0070C0"/>
                </a:solidFill>
              </a:rPr>
              <a:t>Oír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000" b="1" dirty="0" err="1"/>
              <a:t>Ver</a:t>
            </a:r>
            <a:endParaRPr lang="en-US" sz="8000" b="1" dirty="0"/>
          </a:p>
        </p:txBody>
      </p:sp>
      <p:graphicFrame>
        <p:nvGraphicFramePr>
          <p:cNvPr id="7206" name="Group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94955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veo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vemos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ves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veis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ve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ven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80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204"/>
            <a:ext cx="10515600" cy="852227"/>
          </a:xfrm>
        </p:spPr>
        <p:txBody>
          <a:bodyPr/>
          <a:lstStyle/>
          <a:p>
            <a:r>
              <a:rPr lang="en-US" dirty="0"/>
              <a:t>Translate the following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3" y="957430"/>
            <a:ext cx="10515600" cy="53236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1. The </a:t>
            </a:r>
            <a:r>
              <a:rPr lang="en-US" dirty="0"/>
              <a:t>boy needs to dance tomorrow.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students work in Spanish class.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She loves windows.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I like to study a lot.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We carry the books.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The library is next to the cafeteria.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The table is far from the wastebasket.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1675" y="1160412"/>
            <a:ext cx="689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El </a:t>
            </a:r>
            <a:r>
              <a:rPr lang="en-US" sz="2800" b="1" dirty="0" err="1">
                <a:solidFill>
                  <a:srgbClr val="0070C0"/>
                </a:solidFill>
              </a:rPr>
              <a:t>chico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necesita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bailar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mañana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1675" y="1946666"/>
            <a:ext cx="757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Los </a:t>
            </a:r>
            <a:r>
              <a:rPr lang="en-US" sz="2800" b="1" dirty="0" err="1">
                <a:solidFill>
                  <a:srgbClr val="0070C0"/>
                </a:solidFill>
              </a:rPr>
              <a:t>estudiantes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trabajan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en</a:t>
            </a:r>
            <a:r>
              <a:rPr lang="en-US" sz="2800" b="1" dirty="0">
                <a:solidFill>
                  <a:srgbClr val="0070C0"/>
                </a:solidFill>
              </a:rPr>
              <a:t> la </a:t>
            </a:r>
            <a:r>
              <a:rPr lang="en-US" sz="2800" b="1" dirty="0" err="1">
                <a:solidFill>
                  <a:srgbClr val="0070C0"/>
                </a:solidFill>
              </a:rPr>
              <a:t>clase</a:t>
            </a:r>
            <a:r>
              <a:rPr lang="en-US" sz="2800" b="1" dirty="0">
                <a:solidFill>
                  <a:srgbClr val="0070C0"/>
                </a:solidFill>
              </a:rPr>
              <a:t> de </a:t>
            </a:r>
            <a:r>
              <a:rPr lang="en-US" sz="2800" b="1" dirty="0" err="1">
                <a:solidFill>
                  <a:srgbClr val="0070C0"/>
                </a:solidFill>
              </a:rPr>
              <a:t>español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1675" y="2697871"/>
            <a:ext cx="689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 </a:t>
            </a:r>
            <a:r>
              <a:rPr lang="en-US" sz="2800" b="1" dirty="0" err="1">
                <a:solidFill>
                  <a:srgbClr val="0070C0"/>
                </a:solidFill>
              </a:rPr>
              <a:t>ella</a:t>
            </a:r>
            <a:r>
              <a:rPr lang="en-US" sz="2800" b="1" dirty="0">
                <a:solidFill>
                  <a:srgbClr val="0070C0"/>
                </a:solidFill>
              </a:rPr>
              <a:t> le </a:t>
            </a:r>
            <a:r>
              <a:rPr lang="en-US" sz="2800" b="1" dirty="0" err="1">
                <a:solidFill>
                  <a:srgbClr val="0070C0"/>
                </a:solidFill>
              </a:rPr>
              <a:t>encantan</a:t>
            </a:r>
            <a:r>
              <a:rPr lang="en-US" sz="2800" b="1" dirty="0">
                <a:solidFill>
                  <a:srgbClr val="0070C0"/>
                </a:solidFill>
              </a:rPr>
              <a:t> las </a:t>
            </a:r>
            <a:r>
              <a:rPr lang="en-US" sz="2800" b="1" dirty="0" err="1">
                <a:solidFill>
                  <a:srgbClr val="0070C0"/>
                </a:solidFill>
              </a:rPr>
              <a:t>ventanas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1675" y="3489148"/>
            <a:ext cx="689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Me </a:t>
            </a:r>
            <a:r>
              <a:rPr lang="en-US" sz="2800" b="1" dirty="0" err="1">
                <a:solidFill>
                  <a:srgbClr val="0070C0"/>
                </a:solidFill>
              </a:rPr>
              <a:t>gusta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estudiar</a:t>
            </a:r>
            <a:r>
              <a:rPr lang="en-US" sz="2800" b="1" dirty="0">
                <a:solidFill>
                  <a:srgbClr val="0070C0"/>
                </a:solidFill>
              </a:rPr>
              <a:t> mucho.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1675" y="4215350"/>
            <a:ext cx="689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Nosotros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llevamos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los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libros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1675" y="4956102"/>
            <a:ext cx="689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La </a:t>
            </a:r>
            <a:r>
              <a:rPr lang="en-US" sz="2800" b="1" dirty="0" err="1">
                <a:solidFill>
                  <a:srgbClr val="0070C0"/>
                </a:solidFill>
              </a:rPr>
              <a:t>biblioteca</a:t>
            </a:r>
            <a:r>
              <a:rPr lang="en-US" sz="2800" b="1" dirty="0">
                <a:solidFill>
                  <a:srgbClr val="0070C0"/>
                </a:solidFill>
              </a:rPr>
              <a:t> está al </a:t>
            </a:r>
            <a:r>
              <a:rPr lang="en-US" sz="2800" b="1" dirty="0" err="1">
                <a:solidFill>
                  <a:srgbClr val="0070C0"/>
                </a:solidFill>
              </a:rPr>
              <a:t>lado</a:t>
            </a:r>
            <a:r>
              <a:rPr lang="en-US" sz="2800" b="1" dirty="0">
                <a:solidFill>
                  <a:srgbClr val="0070C0"/>
                </a:solidFill>
              </a:rPr>
              <a:t> de la </a:t>
            </a:r>
            <a:r>
              <a:rPr lang="en-US" sz="2800" b="1" dirty="0" err="1">
                <a:solidFill>
                  <a:srgbClr val="0070C0"/>
                </a:solidFill>
              </a:rPr>
              <a:t>cafetería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5614" y="5757832"/>
            <a:ext cx="689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La mesa está </a:t>
            </a:r>
            <a:r>
              <a:rPr lang="en-US" sz="2800" b="1" dirty="0" err="1">
                <a:solidFill>
                  <a:srgbClr val="0070C0"/>
                </a:solidFill>
              </a:rPr>
              <a:t>lejos</a:t>
            </a:r>
            <a:r>
              <a:rPr lang="en-US" sz="2800" b="1" dirty="0">
                <a:solidFill>
                  <a:srgbClr val="0070C0"/>
                </a:solidFill>
              </a:rPr>
              <a:t> de la </a:t>
            </a:r>
            <a:r>
              <a:rPr lang="en-US" sz="2800" b="1" dirty="0" err="1">
                <a:solidFill>
                  <a:srgbClr val="0070C0"/>
                </a:solidFill>
              </a:rPr>
              <a:t>papelera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56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000" b="1" dirty="0"/>
              <a:t>Oír</a:t>
            </a:r>
          </a:p>
        </p:txBody>
      </p:sp>
      <p:graphicFrame>
        <p:nvGraphicFramePr>
          <p:cNvPr id="7206" name="Group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432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oigo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oímos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oyes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oís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oye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oyen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529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000" b="1" dirty="0" err="1"/>
              <a:t>Ir</a:t>
            </a:r>
            <a:endParaRPr lang="en-US" sz="8000" b="1" dirty="0"/>
          </a:p>
        </p:txBody>
      </p:sp>
      <p:graphicFrame>
        <p:nvGraphicFramePr>
          <p:cNvPr id="7206" name="Group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052875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voy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vamos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vais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va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228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908593"/>
          </a:xfrm>
        </p:spPr>
        <p:txBody>
          <a:bodyPr/>
          <a:lstStyle/>
          <a:p>
            <a:pPr algn="ctr"/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se dice…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inglés</a:t>
            </a:r>
            <a:r>
              <a:rPr lang="en-US" b="1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5294"/>
            <a:ext cx="5181600" cy="508800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err="1"/>
              <a:t>empezar</a:t>
            </a:r>
            <a:endParaRPr lang="en-US" sz="3600" dirty="0"/>
          </a:p>
          <a:p>
            <a:pPr marL="514350" indent="-514350">
              <a:buAutoNum type="arabicPeriod"/>
            </a:pPr>
            <a:r>
              <a:rPr lang="en-US" sz="3600" dirty="0" err="1"/>
              <a:t>jugar</a:t>
            </a:r>
            <a:r>
              <a:rPr lang="en-US" sz="3600" dirty="0"/>
              <a:t> </a:t>
            </a:r>
          </a:p>
          <a:p>
            <a:pPr marL="514350" indent="-514350">
              <a:buAutoNum type="arabicPeriod"/>
            </a:pPr>
            <a:r>
              <a:rPr lang="en-US" sz="3600" dirty="0" err="1"/>
              <a:t>poder</a:t>
            </a:r>
            <a:r>
              <a:rPr lang="en-US" sz="3600" dirty="0"/>
              <a:t>  </a:t>
            </a:r>
          </a:p>
          <a:p>
            <a:pPr marL="514350" indent="-514350">
              <a:buAutoNum type="arabicPeriod"/>
            </a:pPr>
            <a:r>
              <a:rPr lang="en-US" sz="3600" dirty="0" err="1"/>
              <a:t>ver</a:t>
            </a:r>
            <a:endParaRPr lang="en-US" sz="3600" dirty="0"/>
          </a:p>
          <a:p>
            <a:pPr marL="514350" indent="-514350">
              <a:buAutoNum type="arabicPeriod"/>
            </a:pPr>
            <a:r>
              <a:rPr lang="en-US" sz="3600" dirty="0" err="1"/>
              <a:t>ir</a:t>
            </a:r>
            <a:endParaRPr lang="en-US" sz="3600" dirty="0"/>
          </a:p>
          <a:p>
            <a:pPr marL="514350" indent="-514350">
              <a:buAutoNum type="arabicPeriod"/>
            </a:pPr>
            <a:r>
              <a:rPr lang="en-US" sz="3600" dirty="0" err="1"/>
              <a:t>volver</a:t>
            </a:r>
            <a:endParaRPr lang="en-US" sz="36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600" dirty="0"/>
              <a:t>preferir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600" dirty="0" err="1"/>
              <a:t>salir</a:t>
            </a:r>
            <a:endParaRPr lang="en-US" sz="3600" dirty="0"/>
          </a:p>
          <a:p>
            <a:pPr marL="514350" indent="-514350">
              <a:buAutoNum type="arabicPeriod"/>
            </a:pP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40184" y="1023108"/>
            <a:ext cx="5181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9. </a:t>
            </a:r>
            <a:r>
              <a:rPr lang="en-US" sz="3600" dirty="0" err="1"/>
              <a:t>traer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10. </a:t>
            </a:r>
            <a:r>
              <a:rPr lang="en-US" sz="3600" dirty="0" err="1"/>
              <a:t>suponer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11. </a:t>
            </a:r>
            <a:r>
              <a:rPr lang="en-US" sz="3600" dirty="0" err="1"/>
              <a:t>pensar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12. </a:t>
            </a:r>
            <a:r>
              <a:rPr lang="en-US" sz="3600" dirty="0" err="1"/>
              <a:t>comprender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13. </a:t>
            </a:r>
            <a:r>
              <a:rPr lang="en-US" sz="3600" dirty="0" err="1"/>
              <a:t>querer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14. </a:t>
            </a:r>
            <a:r>
              <a:rPr lang="en-US" sz="3600" dirty="0" err="1"/>
              <a:t>regresar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15. </a:t>
            </a:r>
            <a:r>
              <a:rPr lang="en-US" sz="3600" dirty="0" err="1"/>
              <a:t>poner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16. </a:t>
            </a:r>
            <a:r>
              <a:rPr lang="en-US" sz="3600" dirty="0" err="1"/>
              <a:t>hacer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96194" y="1035489"/>
            <a:ext cx="17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begin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6594" y="1584696"/>
            <a:ext cx="17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play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1072" y="2202345"/>
            <a:ext cx="257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be able 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8507" y="2880418"/>
            <a:ext cx="17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see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4847" y="3469819"/>
            <a:ext cx="17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5562" y="4119644"/>
            <a:ext cx="17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return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3269" y="4704419"/>
            <a:ext cx="17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prefer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29383" y="1649548"/>
            <a:ext cx="243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suppose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41768" y="2238061"/>
            <a:ext cx="17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think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78369" y="2848568"/>
            <a:ext cx="267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understand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17653" y="3506655"/>
            <a:ext cx="17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want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29383" y="4133095"/>
            <a:ext cx="17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return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9162" y="5303549"/>
            <a:ext cx="17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leave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4267" y="4759535"/>
            <a:ext cx="17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13148" y="5356359"/>
            <a:ext cx="223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do/make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68667" y="1022019"/>
            <a:ext cx="17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 bring</a:t>
            </a:r>
          </a:p>
        </p:txBody>
      </p:sp>
    </p:spTree>
    <p:extLst>
      <p:ext uri="{BB962C8B-B14F-4D97-AF65-F5344CB8AC3E}">
        <p14:creationId xmlns:p14="http://schemas.microsoft.com/office/powerpoint/2010/main" val="37905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17EF-2549-4824-8481-EB76D456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5BB1F-3DFA-424A-AEE7-AC0150E169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1A6E3-C1F4-49FD-9E62-751B66B8D2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55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3AE4-EA44-425E-BD81-CC5202CF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C8D15-2EFA-406F-93AA-35B26FD52F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E912A-D501-47CC-B632-615343099A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68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Conjugate the following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89125"/>
            <a:ext cx="5181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Marta y </a:t>
            </a:r>
            <a:r>
              <a:rPr lang="en-US" dirty="0" err="1"/>
              <a:t>yo</a:t>
            </a:r>
            <a:r>
              <a:rPr lang="en-US" dirty="0"/>
              <a:t> (</a:t>
            </a:r>
            <a:r>
              <a:rPr lang="en-US" dirty="0" err="1"/>
              <a:t>ver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Yo</a:t>
            </a:r>
            <a:r>
              <a:rPr lang="en-US" dirty="0"/>
              <a:t> (preferir)</a:t>
            </a:r>
          </a:p>
          <a:p>
            <a:pPr marL="514350" indent="-514350">
              <a:buAutoNum type="arabicPeriod"/>
            </a:pPr>
            <a:r>
              <a:rPr lang="en-US" dirty="0" err="1"/>
              <a:t>Yo</a:t>
            </a:r>
            <a:r>
              <a:rPr lang="en-US" dirty="0"/>
              <a:t> (</a:t>
            </a:r>
            <a:r>
              <a:rPr lang="en-US" dirty="0" err="1"/>
              <a:t>querer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Laura (</a:t>
            </a:r>
            <a:r>
              <a:rPr lang="en-US" dirty="0" err="1"/>
              <a:t>pensar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Tú</a:t>
            </a:r>
            <a:r>
              <a:rPr lang="en-US" dirty="0"/>
              <a:t> (</a:t>
            </a:r>
            <a:r>
              <a:rPr lang="en-US" dirty="0" err="1"/>
              <a:t>entender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Tú</a:t>
            </a:r>
            <a:r>
              <a:rPr lang="en-US" dirty="0"/>
              <a:t> y </a:t>
            </a:r>
            <a:r>
              <a:rPr lang="en-US" dirty="0" err="1"/>
              <a:t>yo</a:t>
            </a:r>
            <a:r>
              <a:rPr lang="en-US" dirty="0"/>
              <a:t> (</a:t>
            </a:r>
            <a:r>
              <a:rPr lang="en-US" dirty="0" err="1"/>
              <a:t>ir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clase</a:t>
            </a:r>
            <a:r>
              <a:rPr lang="en-US" dirty="0"/>
              <a:t> (</a:t>
            </a:r>
            <a:r>
              <a:rPr lang="en-US" dirty="0" err="1"/>
              <a:t>empezar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Yo</a:t>
            </a:r>
            <a:r>
              <a:rPr lang="en-US" dirty="0"/>
              <a:t> (</a:t>
            </a:r>
            <a:r>
              <a:rPr lang="en-US" dirty="0" err="1"/>
              <a:t>suponer</a:t>
            </a:r>
            <a:r>
              <a:rPr lang="en-US" dirty="0"/>
              <a:t>)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Nosotros</a:t>
            </a:r>
            <a:r>
              <a:rPr lang="en-US" dirty="0"/>
              <a:t> (</a:t>
            </a:r>
            <a:r>
              <a:rPr lang="en-US" dirty="0" err="1"/>
              <a:t>regresar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amiga</a:t>
            </a:r>
            <a:r>
              <a:rPr lang="en-US" dirty="0"/>
              <a:t> (</a:t>
            </a:r>
            <a:r>
              <a:rPr lang="en-US" dirty="0" err="1"/>
              <a:t>querer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11. </a:t>
            </a:r>
            <a:r>
              <a:rPr lang="en-US" dirty="0" err="1"/>
              <a:t>Ustedes</a:t>
            </a:r>
            <a:r>
              <a:rPr lang="en-US" dirty="0"/>
              <a:t> (</a:t>
            </a:r>
            <a:r>
              <a:rPr lang="en-US" dirty="0" err="1"/>
              <a:t>jugar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12. </a:t>
            </a:r>
            <a:r>
              <a:rPr lang="en-US" dirty="0" err="1"/>
              <a:t>Yo</a:t>
            </a:r>
            <a:r>
              <a:rPr lang="en-US" dirty="0"/>
              <a:t> (</a:t>
            </a:r>
            <a:r>
              <a:rPr lang="en-US" dirty="0" err="1"/>
              <a:t>ver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13. </a:t>
            </a:r>
            <a:r>
              <a:rPr lang="en-US" dirty="0" err="1"/>
              <a:t>Mis</a:t>
            </a:r>
            <a:r>
              <a:rPr lang="en-US" dirty="0"/>
              <a:t> padres (</a:t>
            </a:r>
            <a:r>
              <a:rPr lang="en-US" dirty="0" err="1"/>
              <a:t>ir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14. </a:t>
            </a:r>
            <a:r>
              <a:rPr lang="en-US" dirty="0" err="1"/>
              <a:t>Yo</a:t>
            </a:r>
            <a:r>
              <a:rPr lang="en-US" dirty="0"/>
              <a:t> (</a:t>
            </a:r>
            <a:r>
              <a:rPr lang="en-US" dirty="0" err="1"/>
              <a:t>oír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15. Los </a:t>
            </a:r>
            <a:r>
              <a:rPr lang="en-US" dirty="0" err="1"/>
              <a:t>chicos</a:t>
            </a:r>
            <a:r>
              <a:rPr lang="en-US" dirty="0"/>
              <a:t> (preferir)</a:t>
            </a:r>
          </a:p>
          <a:p>
            <a:pPr marL="0" indent="0">
              <a:buNone/>
            </a:pPr>
            <a:r>
              <a:rPr lang="en-US" dirty="0"/>
              <a:t>16. </a:t>
            </a:r>
            <a:r>
              <a:rPr lang="en-US" dirty="0" err="1"/>
              <a:t>Yo</a:t>
            </a:r>
            <a:r>
              <a:rPr lang="en-US" dirty="0"/>
              <a:t> (</a:t>
            </a:r>
            <a:r>
              <a:rPr lang="en-US" dirty="0" err="1"/>
              <a:t>traer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0200" y="4881835"/>
            <a:ext cx="187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empieza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0" y="232785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prefiero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5150" y="281867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quiero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0600" y="332804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piensa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8200" y="3846142"/>
            <a:ext cx="193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entiendes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3700" y="436373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vamos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0950" y="180975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vemos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9300" y="5372659"/>
            <a:ext cx="176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supongo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61500" y="1743075"/>
            <a:ext cx="215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regresamos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61500" y="223389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quiere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17000" y="274644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juegan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37500" y="325898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veo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51900" y="373790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van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23200" y="425830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oigo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01200" y="4762990"/>
            <a:ext cx="200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prefieren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28000" y="534776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traigo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9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Translate the following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We see</a:t>
            </a:r>
          </a:p>
          <a:p>
            <a:pPr marL="514350" indent="-514350">
              <a:buAutoNum type="arabicPeriod"/>
            </a:pPr>
            <a:r>
              <a:rPr lang="en-US" dirty="0"/>
              <a:t>I prefer</a:t>
            </a:r>
          </a:p>
          <a:p>
            <a:pPr marL="514350" indent="-514350">
              <a:buAutoNum type="arabicPeriod"/>
            </a:pPr>
            <a:r>
              <a:rPr lang="en-US" dirty="0"/>
              <a:t>I want</a:t>
            </a:r>
          </a:p>
          <a:p>
            <a:pPr marL="514350" indent="-514350">
              <a:buAutoNum type="arabicPeriod"/>
            </a:pPr>
            <a:r>
              <a:rPr lang="en-US" dirty="0"/>
              <a:t>I think</a:t>
            </a:r>
          </a:p>
          <a:p>
            <a:pPr marL="514350" indent="-514350">
              <a:buAutoNum type="arabicPeriod"/>
            </a:pPr>
            <a:r>
              <a:rPr lang="en-US" dirty="0"/>
              <a:t>She sees</a:t>
            </a:r>
          </a:p>
          <a:p>
            <a:pPr marL="514350" indent="-514350">
              <a:buAutoNum type="arabicPeriod"/>
            </a:pPr>
            <a:r>
              <a:rPr lang="en-US" dirty="0"/>
              <a:t>We go</a:t>
            </a:r>
          </a:p>
          <a:p>
            <a:pPr marL="514350" indent="-514350">
              <a:buAutoNum type="arabicPeriod"/>
            </a:pPr>
            <a:r>
              <a:rPr lang="en-US" dirty="0"/>
              <a:t>We are able to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8. The movie begins</a:t>
            </a:r>
          </a:p>
          <a:p>
            <a:pPr marL="0" indent="0">
              <a:buNone/>
            </a:pPr>
            <a:r>
              <a:rPr lang="en-US" dirty="0"/>
              <a:t>9. I suppose</a:t>
            </a:r>
          </a:p>
          <a:p>
            <a:pPr marL="0" indent="0">
              <a:buNone/>
            </a:pPr>
            <a:r>
              <a:rPr lang="en-US" dirty="0"/>
              <a:t>10. We return</a:t>
            </a:r>
          </a:p>
          <a:p>
            <a:pPr marL="0" indent="0">
              <a:buNone/>
            </a:pPr>
            <a:r>
              <a:rPr lang="en-US" dirty="0"/>
              <a:t>11. He closes</a:t>
            </a:r>
          </a:p>
          <a:p>
            <a:pPr marL="0" indent="0">
              <a:buNone/>
            </a:pPr>
            <a:r>
              <a:rPr lang="en-US" dirty="0"/>
              <a:t>12. You don’t understand</a:t>
            </a:r>
          </a:p>
          <a:p>
            <a:pPr marL="0" indent="0">
              <a:buNone/>
            </a:pPr>
            <a:r>
              <a:rPr lang="en-US" dirty="0"/>
              <a:t>13. We remember</a:t>
            </a:r>
          </a:p>
          <a:p>
            <a:pPr marL="0" indent="0">
              <a:buNone/>
            </a:pPr>
            <a:r>
              <a:rPr lang="en-US" dirty="0"/>
              <a:t>14. You repeat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250" y="1751013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vemos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5249" y="2281813"/>
            <a:ext cx="178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prefiero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849" y="2784142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quiero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7150" y="3261657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pienso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8550" y="4302620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vamos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5850" y="4812783"/>
            <a:ext cx="18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podemos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01150" y="1741121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empieza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8149" y="224955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supongo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40724" y="2777227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regresamos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8325" y="3301242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cierra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6400" y="4045678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No </a:t>
            </a:r>
            <a:r>
              <a:rPr lang="en-US" sz="3200" b="1" dirty="0" err="1">
                <a:solidFill>
                  <a:srgbClr val="0070C0"/>
                </a:solidFill>
              </a:rPr>
              <a:t>comprendes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04275" y="4432166"/>
            <a:ext cx="246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recordamos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3274" y="4977951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repites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4475" y="3771820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ve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 progressives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1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say you </a:t>
            </a:r>
            <a:r>
              <a:rPr lang="en-US" u="sng" dirty="0"/>
              <a:t>are doing </a:t>
            </a:r>
            <a:r>
              <a:rPr lang="en-US" dirty="0"/>
              <a:t>something you are using the present progressive.</a:t>
            </a:r>
          </a:p>
          <a:p>
            <a:endParaRPr lang="en-US" dirty="0"/>
          </a:p>
          <a:p>
            <a:r>
              <a:rPr lang="en-US" dirty="0"/>
              <a:t>In Spanish, you form the present progressive by using the verb </a:t>
            </a:r>
            <a:r>
              <a:rPr lang="en-US" u="sng" dirty="0"/>
              <a:t>ESTAR</a:t>
            </a:r>
            <a:r>
              <a:rPr lang="en-US" dirty="0"/>
              <a:t> and the present participle.</a:t>
            </a:r>
          </a:p>
        </p:txBody>
      </p:sp>
    </p:spTree>
    <p:extLst>
      <p:ext uri="{BB962C8B-B14F-4D97-AF65-F5344CB8AC3E}">
        <p14:creationId xmlns:p14="http://schemas.microsoft.com/office/powerpoint/2010/main" val="4226103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to form the present participle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 - ANDO   : </a:t>
            </a:r>
            <a:r>
              <a:rPr lang="en-US" dirty="0" err="1"/>
              <a:t>hablando</a:t>
            </a:r>
            <a:endParaRPr lang="en-US" dirty="0"/>
          </a:p>
          <a:p>
            <a:endParaRPr lang="en-US" dirty="0"/>
          </a:p>
          <a:p>
            <a:r>
              <a:rPr lang="en-US" dirty="0"/>
              <a:t>add  - IENDO   : </a:t>
            </a:r>
            <a:r>
              <a:rPr lang="en-US" dirty="0" err="1"/>
              <a:t>comiendo</a:t>
            </a:r>
            <a:r>
              <a:rPr lang="en-US" dirty="0"/>
              <a:t>; </a:t>
            </a:r>
            <a:r>
              <a:rPr lang="en-US" dirty="0" err="1"/>
              <a:t>viviendo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3200400"/>
          <a:ext cx="609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Estoy</a:t>
                      </a:r>
                      <a:endParaRPr lang="en-US" sz="2800" dirty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Estamos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 err="1"/>
                        <a:t>Est</a:t>
                      </a:r>
                      <a:r>
                        <a:rPr lang="es-CO" sz="2800" dirty="0" err="1"/>
                        <a:t>ás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 err="1"/>
                        <a:t>Estáis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sz="2800" dirty="0"/>
                    </a:p>
                    <a:p>
                      <a:r>
                        <a:rPr lang="es-CO" sz="2800" dirty="0"/>
                        <a:t>Está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2800" dirty="0"/>
                    </a:p>
                    <a:p>
                      <a:r>
                        <a:rPr lang="es-CO" sz="2800" dirty="0"/>
                        <a:t>Están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18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1976"/>
          </a:xfrm>
        </p:spPr>
        <p:txBody>
          <a:bodyPr/>
          <a:lstStyle/>
          <a:p>
            <a:pPr algn="ctr"/>
            <a:r>
              <a:rPr lang="en-US" b="1" dirty="0"/>
              <a:t>Translate the following sentences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20762"/>
            <a:ext cx="10515600" cy="557246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I need a pink pair of shoes.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orange raincoat is very expensive.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He has a coat, a sweater, and boots.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They have to pay in cash.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 I always use a brown purse.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My socks are pink and my dress is gray.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His shirt is very elegant.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Our gloves are new.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2282" y="892885"/>
            <a:ext cx="62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necesito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par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zapatos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rosados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2282" y="1721223"/>
            <a:ext cx="62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impermeable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anaranjado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2281" y="2431227"/>
            <a:ext cx="773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abrigo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un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suéter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2282" y="3141231"/>
            <a:ext cx="62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tienen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efectivo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2282" y="3851235"/>
            <a:ext cx="62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siempre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bolsa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marrón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/café.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8416" y="4571997"/>
            <a:ext cx="840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calcetines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rosados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mi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vestido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8416" y="5271243"/>
            <a:ext cx="62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camisa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elegante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2281" y="5992005"/>
            <a:ext cx="62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Nuestros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guantes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nuevos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8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Importante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stem of an –</a:t>
            </a:r>
            <a:r>
              <a:rPr lang="en-US" dirty="0" err="1"/>
              <a:t>er</a:t>
            </a:r>
            <a:r>
              <a:rPr lang="en-US" dirty="0"/>
              <a:t> or –</a:t>
            </a:r>
            <a:r>
              <a:rPr lang="en-US" dirty="0" err="1"/>
              <a:t>ir</a:t>
            </a:r>
            <a:r>
              <a:rPr lang="en-US" dirty="0"/>
              <a:t> verb ends in a vowel, the present participle ends in </a:t>
            </a:r>
            <a:r>
              <a:rPr lang="en-US" b="1" dirty="0"/>
              <a:t>–</a:t>
            </a:r>
            <a:r>
              <a:rPr lang="en-US" b="1" dirty="0" err="1"/>
              <a:t>yendo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marL="0" indent="0">
              <a:buNone/>
            </a:pPr>
            <a:r>
              <a:rPr lang="en-US" dirty="0"/>
              <a:t>Leer: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dirty="0"/>
              <a:t>er (le) </a:t>
            </a:r>
            <a:r>
              <a:rPr lang="en-US" dirty="0" err="1"/>
              <a:t>leyendo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Oír: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dirty="0"/>
              <a:t>ír(o) </a:t>
            </a:r>
            <a:r>
              <a:rPr lang="en-US" dirty="0" err="1"/>
              <a:t>oyendo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Traer: </a:t>
            </a:r>
            <a:r>
              <a:rPr lang="en-US" b="1" dirty="0">
                <a:solidFill>
                  <a:srgbClr val="FF0000"/>
                </a:solidFill>
              </a:rPr>
              <a:t>Tra</a:t>
            </a:r>
            <a:r>
              <a:rPr lang="en-US" dirty="0"/>
              <a:t>er (</a:t>
            </a:r>
            <a:r>
              <a:rPr lang="en-US" dirty="0" err="1"/>
              <a:t>tra</a:t>
            </a:r>
            <a:r>
              <a:rPr lang="en-US" dirty="0"/>
              <a:t>) </a:t>
            </a:r>
            <a:r>
              <a:rPr lang="en-US" dirty="0" err="1"/>
              <a:t>trayendo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75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/ </a:t>
            </a:r>
            <a:r>
              <a:rPr lang="en-US" dirty="0" err="1"/>
              <a:t>Poder</a:t>
            </a:r>
            <a:r>
              <a:rPr lang="en-US" dirty="0"/>
              <a:t> / </a:t>
            </a:r>
            <a:r>
              <a:rPr lang="en-US" dirty="0" err="1"/>
              <a:t>venir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Ir, </a:t>
            </a:r>
            <a:r>
              <a:rPr lang="en-US" dirty="0" err="1"/>
              <a:t>poder</a:t>
            </a:r>
            <a:r>
              <a:rPr lang="en-US" dirty="0"/>
              <a:t>, and </a:t>
            </a:r>
            <a:r>
              <a:rPr lang="en-US" dirty="0" err="1"/>
              <a:t>venir</a:t>
            </a:r>
            <a:r>
              <a:rPr lang="en-US" dirty="0"/>
              <a:t> have irregular present participles.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Ir:</a:t>
            </a:r>
          </a:p>
          <a:p>
            <a:endParaRPr lang="en-US" dirty="0"/>
          </a:p>
          <a:p>
            <a:r>
              <a:rPr lang="en-US" dirty="0" err="1"/>
              <a:t>Poder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Venir</a:t>
            </a:r>
            <a:r>
              <a:rPr lang="en-US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236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rebuchet MS"/>
              </a:rPr>
              <a:t>yendo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30696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rebuchet MS"/>
              </a:rPr>
              <a:t>pudiendo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3777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rebuchet MS"/>
              </a:rPr>
              <a:t>viniendo</a:t>
            </a:r>
            <a:endParaRPr lang="en-US" b="1" dirty="0">
              <a:solidFill>
                <a:srgbClr val="0070C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756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stem-changing verbs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1" y="1752600"/>
            <a:ext cx="587216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3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" y="443345"/>
            <a:ext cx="9541164" cy="57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93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7" y="535709"/>
            <a:ext cx="9430326" cy="5615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0800" y="1609416"/>
            <a:ext cx="3592945" cy="37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Estamos </a:t>
            </a:r>
            <a:r>
              <a:rPr lang="en-US" dirty="0" err="1"/>
              <a:t>practicando</a:t>
            </a:r>
            <a:r>
              <a:rPr lang="en-US" dirty="0"/>
              <a:t> </a:t>
            </a:r>
            <a:r>
              <a:rPr lang="en-US" dirty="0" err="1"/>
              <a:t>deportes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0800" y="1943993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Carmen está </a:t>
            </a:r>
            <a:r>
              <a:rPr lang="en-US" dirty="0" err="1"/>
              <a:t>comiendo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casa.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6399" y="2275035"/>
            <a:ext cx="485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equipo</a:t>
            </a:r>
            <a:r>
              <a:rPr lang="en-US" dirty="0"/>
              <a:t> está </a:t>
            </a:r>
            <a:r>
              <a:rPr lang="en-US" dirty="0" err="1"/>
              <a:t>ganando</a:t>
            </a:r>
            <a:r>
              <a:rPr lang="en-US" dirty="0"/>
              <a:t> el </a:t>
            </a:r>
            <a:r>
              <a:rPr lang="en-US" dirty="0" err="1"/>
              <a:t>partido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1309" y="2658021"/>
            <a:ext cx="3592945" cy="37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leyendo</a:t>
            </a:r>
            <a:r>
              <a:rPr lang="en-US" dirty="0"/>
              <a:t> el </a:t>
            </a:r>
            <a:r>
              <a:rPr lang="en-US" dirty="0" err="1"/>
              <a:t>periódico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5127" y="2967161"/>
            <a:ext cx="485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Está </a:t>
            </a:r>
            <a:r>
              <a:rPr lang="en-US" dirty="0" err="1"/>
              <a:t>pensando</a:t>
            </a:r>
            <a:r>
              <a:rPr lang="en-US" dirty="0"/>
              <a:t> </a:t>
            </a:r>
            <a:r>
              <a:rPr lang="en-US" dirty="0" err="1"/>
              <a:t>comprar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bicicleta</a:t>
            </a:r>
            <a:r>
              <a:rPr lang="en-US" dirty="0"/>
              <a:t> </a:t>
            </a:r>
            <a:r>
              <a:rPr lang="en-US" dirty="0" err="1"/>
              <a:t>roja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9927" y="3317824"/>
            <a:ext cx="485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Están </a:t>
            </a:r>
            <a:r>
              <a:rPr lang="en-US" dirty="0" err="1"/>
              <a:t>jugando</a:t>
            </a:r>
            <a:r>
              <a:rPr lang="en-US" dirty="0"/>
              <a:t> a las cartas.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0764" y="3645633"/>
            <a:ext cx="485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Están </a:t>
            </a:r>
            <a:r>
              <a:rPr lang="en-US" dirty="0" err="1"/>
              <a:t>durmiendo</a:t>
            </a:r>
            <a:r>
              <a:rPr lang="en-US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780" y="3982458"/>
            <a:ext cx="485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Está </a:t>
            </a:r>
            <a:r>
              <a:rPr lang="en-US" dirty="0" err="1"/>
              <a:t>leyendo</a:t>
            </a:r>
            <a:r>
              <a:rPr lang="en-US" dirty="0"/>
              <a:t> </a:t>
            </a:r>
            <a:r>
              <a:rPr lang="en-US" dirty="0" err="1"/>
              <a:t>correo</a:t>
            </a:r>
            <a:r>
              <a:rPr lang="en-US" dirty="0"/>
              <a:t> </a:t>
            </a:r>
            <a:r>
              <a:rPr lang="en-US" dirty="0" err="1"/>
              <a:t>electrónico</a:t>
            </a:r>
            <a:r>
              <a:rPr lang="en-US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4436" y="4333121"/>
            <a:ext cx="485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preparando</a:t>
            </a:r>
            <a:r>
              <a:rPr lang="en-US" dirty="0"/>
              <a:t> </a:t>
            </a:r>
            <a:r>
              <a:rPr lang="en-US" dirty="0" err="1"/>
              <a:t>sándwiches</a:t>
            </a:r>
            <a:r>
              <a:rPr lang="en-US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1251" y="4616522"/>
            <a:ext cx="485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Está </a:t>
            </a:r>
            <a:r>
              <a:rPr lang="en-US" dirty="0" err="1"/>
              <a:t>tomando</a:t>
            </a:r>
            <a:r>
              <a:rPr lang="en-US" dirty="0"/>
              <a:t> </a:t>
            </a:r>
            <a:r>
              <a:rPr lang="en-US" dirty="0" err="1"/>
              <a:t>fotos</a:t>
            </a:r>
            <a:r>
              <a:rPr lang="en-US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0217" y="4953514"/>
            <a:ext cx="485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¿</a:t>
            </a:r>
            <a:r>
              <a:rPr lang="en-US" dirty="0" err="1"/>
              <a:t>Estás</a:t>
            </a:r>
            <a:r>
              <a:rPr lang="en-US" dirty="0"/>
              <a:t> </a:t>
            </a:r>
            <a:r>
              <a:rPr lang="en-US" dirty="0" err="1"/>
              <a:t>durmiendo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96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0588"/>
            <a:ext cx="9669694" cy="670560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 Progressive: Translate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7696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am taking pictures at the airport.</a:t>
            </a:r>
          </a:p>
          <a:p>
            <a:pPr>
              <a:buNone/>
            </a:pPr>
            <a:r>
              <a:rPr lang="en-US" dirty="0"/>
              <a:t>   (</a:t>
            </a:r>
            <a:r>
              <a:rPr lang="en-US" dirty="0" err="1"/>
              <a:t>Yo</a:t>
            </a:r>
            <a:r>
              <a:rPr lang="en-US" dirty="0"/>
              <a:t>)</a:t>
            </a: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sacando</a:t>
            </a:r>
            <a:r>
              <a:rPr lang="en-US" dirty="0"/>
              <a:t> </a:t>
            </a:r>
            <a:r>
              <a:rPr lang="en-US" dirty="0" err="1"/>
              <a:t>fotos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aeropuerto</a:t>
            </a:r>
            <a:r>
              <a:rPr lang="en-US" dirty="0"/>
              <a:t>.</a:t>
            </a:r>
          </a:p>
          <a:p>
            <a:r>
              <a:rPr lang="en-US" dirty="0"/>
              <a:t>You are talking to the travel agent.</a:t>
            </a:r>
          </a:p>
          <a:p>
            <a:pPr>
              <a:buNone/>
            </a:pPr>
            <a:r>
              <a:rPr lang="en-US" dirty="0"/>
              <a:t>   (</a:t>
            </a:r>
            <a:r>
              <a:rPr lang="en-US" dirty="0" err="1"/>
              <a:t>Tú</a:t>
            </a:r>
            <a:r>
              <a:rPr lang="en-US" dirty="0"/>
              <a:t>)</a:t>
            </a:r>
            <a:r>
              <a:rPr lang="en-US" dirty="0" err="1"/>
              <a:t>Estás</a:t>
            </a:r>
            <a:r>
              <a:rPr lang="en-US" dirty="0"/>
              <a:t> </a:t>
            </a:r>
            <a:r>
              <a:rPr lang="en-US" dirty="0" err="1"/>
              <a:t>hablando</a:t>
            </a:r>
            <a:r>
              <a:rPr lang="en-US" dirty="0"/>
              <a:t> con el </a:t>
            </a:r>
            <a:r>
              <a:rPr lang="en-US" dirty="0" err="1"/>
              <a:t>agente</a:t>
            </a:r>
            <a:r>
              <a:rPr lang="en-US" dirty="0"/>
              <a:t> de </a:t>
            </a:r>
            <a:r>
              <a:rPr lang="en-US" dirty="0" err="1"/>
              <a:t>viajes</a:t>
            </a:r>
            <a:r>
              <a:rPr lang="en-US" dirty="0"/>
              <a:t>.</a:t>
            </a:r>
          </a:p>
          <a:p>
            <a:r>
              <a:rPr lang="en-US" dirty="0"/>
              <a:t>He is running on the beach.</a:t>
            </a:r>
          </a:p>
          <a:p>
            <a:pPr>
              <a:buNone/>
            </a:pPr>
            <a:r>
              <a:rPr lang="en-US" dirty="0"/>
              <a:t>   (</a:t>
            </a:r>
            <a:r>
              <a:rPr lang="en-US" dirty="0" err="1"/>
              <a:t>Él</a:t>
            </a:r>
            <a:r>
              <a:rPr lang="en-US" dirty="0"/>
              <a:t>)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corriendo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playa.</a:t>
            </a:r>
          </a:p>
          <a:p>
            <a:r>
              <a:rPr lang="en-US" dirty="0"/>
              <a:t>We are writing our reservation.</a:t>
            </a:r>
          </a:p>
          <a:p>
            <a:pPr>
              <a:buNone/>
            </a:pPr>
            <a:r>
              <a:rPr lang="en-US" dirty="0"/>
              <a:t>   (</a:t>
            </a:r>
            <a:r>
              <a:rPr lang="en-US" dirty="0" err="1"/>
              <a:t>Nosotros</a:t>
            </a:r>
            <a:r>
              <a:rPr lang="en-US" dirty="0"/>
              <a:t>)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escribiendo</a:t>
            </a:r>
            <a:r>
              <a:rPr lang="en-US" dirty="0"/>
              <a:t>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reservación</a:t>
            </a:r>
            <a:r>
              <a:rPr lang="en-US" dirty="0"/>
              <a:t>.</a:t>
            </a:r>
          </a:p>
          <a:p>
            <a:r>
              <a:rPr lang="en-US" dirty="0"/>
              <a:t>Y’all are riding a horse in the countryside.</a:t>
            </a:r>
          </a:p>
          <a:p>
            <a:pPr>
              <a:buNone/>
            </a:pPr>
            <a:r>
              <a:rPr lang="en-US" dirty="0"/>
              <a:t>   (</a:t>
            </a:r>
            <a:r>
              <a:rPr lang="en-US" dirty="0" err="1"/>
              <a:t>Ustedes</a:t>
            </a:r>
            <a:r>
              <a:rPr lang="en-US" dirty="0"/>
              <a:t>)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montando</a:t>
            </a:r>
            <a:r>
              <a:rPr lang="en-US" dirty="0"/>
              <a:t> a </a:t>
            </a:r>
            <a:r>
              <a:rPr lang="en-US" dirty="0" err="1"/>
              <a:t>caballo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campo. </a:t>
            </a:r>
          </a:p>
          <a:p>
            <a:r>
              <a:rPr lang="en-US" dirty="0"/>
              <a:t>The travelers are packing the suitcases.</a:t>
            </a:r>
          </a:p>
          <a:p>
            <a:pPr>
              <a:buNone/>
            </a:pPr>
            <a:r>
              <a:rPr lang="en-US" dirty="0"/>
              <a:t>   Los </a:t>
            </a:r>
            <a:r>
              <a:rPr lang="en-US" dirty="0" err="1"/>
              <a:t>viajeros</a:t>
            </a:r>
            <a:r>
              <a:rPr lang="en-US" dirty="0"/>
              <a:t> están </a:t>
            </a:r>
            <a:r>
              <a:rPr lang="en-US" dirty="0" err="1"/>
              <a:t>haciendo</a:t>
            </a:r>
            <a:r>
              <a:rPr lang="en-US" dirty="0"/>
              <a:t> las </a:t>
            </a:r>
            <a:r>
              <a:rPr lang="en-US" dirty="0" err="1"/>
              <a:t>maletas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7200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27" y="340588"/>
            <a:ext cx="10450167" cy="670560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 Progressives with Direct Object 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19200"/>
            <a:ext cx="8363527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Ex. I am packing it. (the suitcase)</a:t>
            </a:r>
          </a:p>
          <a:p>
            <a:pPr>
              <a:buNone/>
            </a:pPr>
            <a:r>
              <a:rPr lang="en-US" dirty="0"/>
              <a:t>   La </a:t>
            </a: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haciendo</a:t>
            </a:r>
            <a:r>
              <a:rPr lang="en-US" dirty="0"/>
              <a:t>. / </a:t>
            </a: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haciendola</a:t>
            </a:r>
            <a:r>
              <a:rPr lang="en-US" dirty="0"/>
              <a:t>. </a:t>
            </a:r>
          </a:p>
          <a:p>
            <a:r>
              <a:rPr lang="en-US" dirty="0"/>
              <a:t>They are buying it. (the calculator)</a:t>
            </a:r>
          </a:p>
          <a:p>
            <a:pPr>
              <a:buNone/>
            </a:pPr>
            <a:r>
              <a:rPr lang="en-US" dirty="0"/>
              <a:t>   La están </a:t>
            </a:r>
            <a:r>
              <a:rPr lang="en-US" dirty="0" err="1"/>
              <a:t>comprando</a:t>
            </a:r>
            <a:r>
              <a:rPr lang="en-US" dirty="0"/>
              <a:t>. / Están </a:t>
            </a:r>
            <a:r>
              <a:rPr lang="en-US" dirty="0" err="1"/>
              <a:t>comprandola</a:t>
            </a:r>
            <a:r>
              <a:rPr lang="en-US" dirty="0"/>
              <a:t>. </a:t>
            </a:r>
          </a:p>
          <a:p>
            <a:r>
              <a:rPr lang="en-US" dirty="0"/>
              <a:t>He is asking for it. (the passport)</a:t>
            </a:r>
          </a:p>
          <a:p>
            <a:pPr>
              <a:buNone/>
            </a:pPr>
            <a:r>
              <a:rPr lang="en-US" dirty="0"/>
              <a:t>   Lo está </a:t>
            </a:r>
            <a:r>
              <a:rPr lang="en-US" dirty="0" err="1"/>
              <a:t>pidiendo</a:t>
            </a:r>
            <a:r>
              <a:rPr lang="en-US" dirty="0"/>
              <a:t>. / Está </a:t>
            </a:r>
            <a:r>
              <a:rPr lang="en-US" dirty="0" err="1"/>
              <a:t>pidiendolo</a:t>
            </a:r>
            <a:r>
              <a:rPr lang="en-US" dirty="0"/>
              <a:t>. </a:t>
            </a:r>
          </a:p>
          <a:p>
            <a:r>
              <a:rPr lang="en-US" dirty="0"/>
              <a:t>We are watching them. (the girls)</a:t>
            </a:r>
          </a:p>
          <a:p>
            <a:pPr>
              <a:buNone/>
            </a:pPr>
            <a:r>
              <a:rPr lang="en-US" dirty="0"/>
              <a:t>   Las 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viendo</a:t>
            </a:r>
            <a:r>
              <a:rPr lang="en-US" dirty="0"/>
              <a:t>. / Estamos </a:t>
            </a:r>
            <a:r>
              <a:rPr lang="en-US" dirty="0" err="1"/>
              <a:t>viendolas</a:t>
            </a:r>
            <a:r>
              <a:rPr lang="en-US" dirty="0"/>
              <a:t>.</a:t>
            </a:r>
          </a:p>
          <a:p>
            <a:r>
              <a:rPr lang="en-US" dirty="0" err="1"/>
              <a:t>Y’all</a:t>
            </a:r>
            <a:r>
              <a:rPr lang="en-US" dirty="0"/>
              <a:t> are eating them. (the shrimp)</a:t>
            </a:r>
          </a:p>
          <a:p>
            <a:pPr>
              <a:buNone/>
            </a:pPr>
            <a:r>
              <a:rPr lang="en-US" dirty="0"/>
              <a:t>   Los están </a:t>
            </a:r>
            <a:r>
              <a:rPr lang="en-US" dirty="0" err="1"/>
              <a:t>comiendo</a:t>
            </a:r>
            <a:r>
              <a:rPr lang="en-US" dirty="0"/>
              <a:t>. Están </a:t>
            </a:r>
            <a:r>
              <a:rPr lang="en-US" dirty="0" err="1"/>
              <a:t>comiendolos</a:t>
            </a:r>
            <a:r>
              <a:rPr lang="en-US" dirty="0"/>
              <a:t>.</a:t>
            </a:r>
          </a:p>
          <a:p>
            <a:r>
              <a:rPr lang="en-US" dirty="0"/>
              <a:t>The students are attending it. (the meeting)</a:t>
            </a:r>
          </a:p>
          <a:p>
            <a:pPr>
              <a:buNone/>
            </a:pPr>
            <a:r>
              <a:rPr lang="en-US" dirty="0"/>
              <a:t>   La están </a:t>
            </a:r>
            <a:r>
              <a:rPr lang="en-US" dirty="0" err="1"/>
              <a:t>asistiendo</a:t>
            </a:r>
            <a:r>
              <a:rPr lang="en-US" dirty="0"/>
              <a:t>. Los </a:t>
            </a:r>
            <a:r>
              <a:rPr lang="en-US" dirty="0" err="1"/>
              <a:t>estudiantes</a:t>
            </a:r>
            <a:r>
              <a:rPr lang="en-US" dirty="0"/>
              <a:t> están </a:t>
            </a:r>
            <a:r>
              <a:rPr lang="en-US" dirty="0" err="1"/>
              <a:t>asistiendola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66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8839200" cy="518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412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Saber vs. Conocer </a:t>
            </a:r>
          </a:p>
        </p:txBody>
      </p:sp>
    </p:spTree>
    <p:extLst>
      <p:ext uri="{BB962C8B-B14F-4D97-AF65-F5344CB8AC3E}">
        <p14:creationId xmlns:p14="http://schemas.microsoft.com/office/powerpoint/2010/main" val="2400884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Saber </a:t>
            </a:r>
          </a:p>
        </p:txBody>
      </p:sp>
      <p:graphicFrame>
        <p:nvGraphicFramePr>
          <p:cNvPr id="7206" name="Group 3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sé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sabemos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sabes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sabéis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sabe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saben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111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5334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                                                  To know: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6600"/>
                </a:solidFill>
              </a:rPr>
              <a:t>Facts and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6600"/>
                </a:solidFill>
              </a:rPr>
              <a:t>Used with question words.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6600"/>
                </a:solidFill>
              </a:rPr>
              <a:t>To know how to do something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FF6600"/>
                </a:solidFill>
              </a:rPr>
              <a:t>(followed by an infinitive)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Example: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FF6600"/>
                </a:solidFill>
              </a:rPr>
              <a:t>Tú</a:t>
            </a:r>
            <a:r>
              <a:rPr lang="en-US" b="1" dirty="0">
                <a:solidFill>
                  <a:srgbClr val="FF6600"/>
                </a:solidFill>
              </a:rPr>
              <a:t> 	     </a:t>
            </a:r>
            <a:r>
              <a:rPr lang="en-US" b="1" dirty="0" err="1">
                <a:solidFill>
                  <a:srgbClr val="FF6600"/>
                </a:solidFill>
              </a:rPr>
              <a:t>todas</a:t>
            </a:r>
            <a:r>
              <a:rPr lang="en-US" b="1" dirty="0">
                <a:solidFill>
                  <a:srgbClr val="FF6600"/>
                </a:solidFill>
              </a:rPr>
              <a:t> las </a:t>
            </a:r>
            <a:r>
              <a:rPr lang="en-US" b="1" dirty="0" err="1">
                <a:solidFill>
                  <a:srgbClr val="FF6600"/>
                </a:solidFill>
              </a:rPr>
              <a:t>canciones</a:t>
            </a:r>
            <a:r>
              <a:rPr lang="en-US" b="1" dirty="0">
                <a:solidFill>
                  <a:srgbClr val="FF6600"/>
                </a:solidFill>
              </a:rPr>
              <a:t> de Beyoncé.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6600"/>
                </a:solidFill>
              </a:rPr>
              <a:t>Ella 	     </a:t>
            </a:r>
            <a:r>
              <a:rPr lang="en-US" b="1" dirty="0" err="1">
                <a:solidFill>
                  <a:srgbClr val="FF6600"/>
                </a:solidFill>
              </a:rPr>
              <a:t>cuando</a:t>
            </a:r>
            <a:r>
              <a:rPr lang="en-US" b="1" dirty="0">
                <a:solidFill>
                  <a:srgbClr val="FF6600"/>
                </a:solidFill>
              </a:rPr>
              <a:t> es mi </a:t>
            </a:r>
            <a:r>
              <a:rPr lang="en-US" b="1" dirty="0" err="1">
                <a:solidFill>
                  <a:srgbClr val="FF6600"/>
                </a:solidFill>
              </a:rPr>
              <a:t>cumpleaños</a:t>
            </a:r>
            <a:r>
              <a:rPr lang="en-US" b="1" dirty="0">
                <a:solidFill>
                  <a:srgbClr val="FF66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FF6600"/>
                </a:solidFill>
              </a:rPr>
              <a:t>Yo</a:t>
            </a:r>
            <a:r>
              <a:rPr lang="en-US" b="1" dirty="0">
                <a:solidFill>
                  <a:srgbClr val="FF66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err="1">
                <a:solidFill>
                  <a:srgbClr val="FF6600"/>
                </a:solidFill>
              </a:rPr>
              <a:t>hablar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err="1">
                <a:solidFill>
                  <a:srgbClr val="FF6600"/>
                </a:solidFill>
              </a:rPr>
              <a:t>español</a:t>
            </a:r>
            <a:r>
              <a:rPr lang="en-US" b="1" dirty="0">
                <a:solidFill>
                  <a:srgbClr val="FF6600"/>
                </a:solidFill>
              </a:rPr>
              <a:t>.</a:t>
            </a:r>
            <a:r>
              <a:rPr lang="en-US" dirty="0">
                <a:solidFill>
                  <a:srgbClr val="FF6600"/>
                </a:solidFill>
              </a:rPr>
              <a:t>  </a:t>
            </a: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53340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4440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saber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4648201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sabes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3184" y="5595211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sabe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9481" y="6159788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sé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/>
              <a:t>Ser</a:t>
            </a:r>
            <a:r>
              <a:rPr lang="en-US" sz="5400" b="1" dirty="0"/>
              <a:t> vs. </a:t>
            </a:r>
            <a:r>
              <a:rPr lang="en-US" sz="5400" b="1" dirty="0" err="1"/>
              <a:t>Estar</a:t>
            </a:r>
            <a:endParaRPr lang="en-US" sz="5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40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Conocer</a:t>
            </a:r>
          </a:p>
        </p:txBody>
      </p:sp>
      <p:graphicFrame>
        <p:nvGraphicFramePr>
          <p:cNvPr id="11282" name="Group 1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Conozco</a:t>
                      </a:r>
                      <a:endParaRPr kumimoji="0" lang="en-US" sz="50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conocemos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Conoces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5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 conocéis</a:t>
                      </a:r>
                      <a:endParaRPr kumimoji="0" lang="en-US" sz="50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conoce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conocen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6704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478"/>
            <a:ext cx="10972800" cy="731044"/>
          </a:xfrm>
        </p:spPr>
        <p:txBody>
          <a:bodyPr/>
          <a:lstStyle/>
          <a:p>
            <a:pPr eaLnBrk="1" hangingPunct="1"/>
            <a:r>
              <a:rPr lang="en-US" dirty="0" err="1"/>
              <a:t>conocer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75" y="708026"/>
            <a:ext cx="8229600" cy="5334000"/>
          </a:xfrm>
        </p:spPr>
        <p:txBody>
          <a:bodyPr/>
          <a:lstStyle/>
          <a:p>
            <a:pPr eaLnBrk="1" hangingPunct="1"/>
            <a:r>
              <a:rPr lang="en-US" sz="2800" dirty="0" err="1"/>
              <a:t>Conocer</a:t>
            </a:r>
            <a:r>
              <a:rPr lang="en-US" sz="2800" dirty="0"/>
              <a:t>: to know or be familiar with </a:t>
            </a:r>
            <a:r>
              <a:rPr lang="en-US" sz="2800" u="sng" dirty="0"/>
              <a:t>a place.</a:t>
            </a:r>
            <a:endParaRPr lang="en-US" sz="2800" dirty="0"/>
          </a:p>
          <a:p>
            <a:pPr eaLnBrk="1" hangingPunct="1"/>
            <a:r>
              <a:rPr lang="en-US" sz="2800" dirty="0"/>
              <a:t>Being familiar with a subject or someone’s work.</a:t>
            </a:r>
          </a:p>
          <a:p>
            <a:pPr marL="0" indent="0" eaLnBrk="1" hangingPunct="1">
              <a:buNone/>
            </a:pPr>
            <a:r>
              <a:rPr lang="en-US" sz="2800" dirty="0"/>
              <a:t>     Ex. Mi </a:t>
            </a:r>
            <a:r>
              <a:rPr lang="en-US" sz="2800" dirty="0" err="1"/>
              <a:t>profesora</a:t>
            </a:r>
            <a:r>
              <a:rPr lang="en-US" sz="2800" dirty="0"/>
              <a:t> </a:t>
            </a:r>
            <a:r>
              <a:rPr lang="en-US" sz="2800" dirty="0" err="1"/>
              <a:t>conoce</a:t>
            </a:r>
            <a:r>
              <a:rPr lang="en-US" sz="2800" dirty="0"/>
              <a:t> los </a:t>
            </a:r>
            <a:r>
              <a:rPr lang="en-US" sz="2800" dirty="0" err="1"/>
              <a:t>poemas</a:t>
            </a:r>
            <a:r>
              <a:rPr lang="en-US" sz="2800" dirty="0"/>
              <a:t> </a:t>
            </a:r>
            <a:r>
              <a:rPr lang="en-US" sz="2800" dirty="0" err="1"/>
              <a:t>famosos</a:t>
            </a:r>
            <a:r>
              <a:rPr lang="en-US" sz="2800" dirty="0"/>
              <a:t>    </a:t>
            </a:r>
          </a:p>
          <a:p>
            <a:pPr marL="0" indent="0" eaLnBrk="1" hangingPunct="1">
              <a:buNone/>
            </a:pPr>
            <a:r>
              <a:rPr lang="en-US" sz="2800" dirty="0"/>
              <a:t>            de Maya Angelou. </a:t>
            </a:r>
          </a:p>
          <a:p>
            <a:pPr eaLnBrk="1" hangingPunct="1"/>
            <a:r>
              <a:rPr lang="en-US" sz="2800" dirty="0" err="1"/>
              <a:t>Conocer</a:t>
            </a:r>
            <a:r>
              <a:rPr lang="en-US" sz="2800" dirty="0"/>
              <a:t> a: to know or be acquainted with </a:t>
            </a:r>
            <a:r>
              <a:rPr lang="en-US" sz="2800" u="sng" dirty="0"/>
              <a:t>a person.</a:t>
            </a:r>
          </a:p>
          <a:p>
            <a:pPr eaLnBrk="1" hangingPunct="1"/>
            <a:r>
              <a:rPr lang="en-US" sz="2800" dirty="0"/>
              <a:t>If what is known is </a:t>
            </a:r>
            <a:r>
              <a:rPr lang="en-US" sz="2800" u="sng" dirty="0"/>
              <a:t>a person</a:t>
            </a:r>
            <a:r>
              <a:rPr lang="en-US" sz="2800" dirty="0"/>
              <a:t>, then the personal “a” is needed.  </a:t>
            </a:r>
          </a:p>
          <a:p>
            <a:pPr eaLnBrk="1" hangingPunct="1">
              <a:buFontTx/>
              <a:buNone/>
            </a:pPr>
            <a:r>
              <a:rPr lang="en-US" sz="2800" dirty="0" err="1"/>
              <a:t>Nosotros</a:t>
            </a:r>
            <a:r>
              <a:rPr lang="en-US" sz="2800" dirty="0"/>
              <a:t> __________  Shakira. </a:t>
            </a:r>
          </a:p>
          <a:p>
            <a:pPr eaLnBrk="1" hangingPunct="1">
              <a:buFontTx/>
              <a:buNone/>
            </a:pPr>
            <a:r>
              <a:rPr lang="en-US" sz="2800" dirty="0"/>
              <a:t>¿</a:t>
            </a:r>
            <a:r>
              <a:rPr lang="en-US" sz="2800" dirty="0" err="1"/>
              <a:t>Tú</a:t>
            </a:r>
            <a:r>
              <a:rPr lang="en-US" sz="2800" b="1" dirty="0"/>
              <a:t>  </a:t>
            </a:r>
            <a:r>
              <a:rPr lang="en-US" sz="2800" dirty="0"/>
              <a:t>_________el </a:t>
            </a:r>
            <a:r>
              <a:rPr lang="en-US" sz="2800" dirty="0" err="1"/>
              <a:t>restaurante</a:t>
            </a:r>
            <a:r>
              <a:rPr lang="en-US" sz="2800" dirty="0"/>
              <a:t> La </a:t>
            </a:r>
            <a:r>
              <a:rPr lang="en-US" sz="2800" dirty="0" err="1"/>
              <a:t>Parrilla</a:t>
            </a:r>
            <a:r>
              <a:rPr lang="en-US" sz="2800" dirty="0"/>
              <a:t>?</a:t>
            </a:r>
          </a:p>
          <a:p>
            <a:pPr eaLnBrk="1" hangingPunct="1">
              <a:buFontTx/>
              <a:buNone/>
            </a:pPr>
            <a:r>
              <a:rPr lang="en-US" sz="2800" dirty="0"/>
              <a:t>¿Ella _______ Savannah, GA?</a:t>
            </a:r>
          </a:p>
          <a:p>
            <a:pPr eaLnBrk="1" hangingPunct="1">
              <a:buFontTx/>
              <a:buNone/>
            </a:pPr>
            <a:r>
              <a:rPr lang="en-US" sz="2800" dirty="0" err="1"/>
              <a:t>Yo</a:t>
            </a:r>
            <a:r>
              <a:rPr lang="en-US" sz="2800" dirty="0"/>
              <a:t>  _____________ la </a:t>
            </a:r>
            <a:r>
              <a:rPr lang="en-US" sz="2800" dirty="0" err="1"/>
              <a:t>profesora</a:t>
            </a:r>
            <a:r>
              <a:rPr lang="en-US" sz="2800" dirty="0"/>
              <a:t> </a:t>
            </a:r>
            <a:r>
              <a:rPr lang="en-US" sz="2800" dirty="0" err="1"/>
              <a:t>nueva</a:t>
            </a:r>
            <a:r>
              <a:rPr lang="en-US" sz="2800" dirty="0"/>
              <a:t>.</a:t>
            </a:r>
            <a:endParaRPr lang="en-US" sz="2800" b="1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19500" y="4615658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FF"/>
                </a:solidFill>
                <a:latin typeface="Arial" charset="0"/>
              </a:rPr>
              <a:t>conocemos</a:t>
            </a:r>
            <a:r>
              <a:rPr lang="en-US" sz="2000" b="1" dirty="0">
                <a:solidFill>
                  <a:srgbClr val="FF00FF"/>
                </a:solidFill>
                <a:latin typeface="Arial" charset="0"/>
              </a:rPr>
              <a:t> a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95600" y="5645151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FF"/>
                </a:solidFill>
                <a:latin typeface="Arial" charset="0"/>
              </a:rPr>
              <a:t>conoce</a:t>
            </a:r>
            <a:endParaRPr lang="en-US" sz="2000" b="1" dirty="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895600" y="6148387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FF"/>
                </a:solidFill>
                <a:latin typeface="Arial" charset="0"/>
              </a:rPr>
              <a:t>conozco</a:t>
            </a:r>
            <a:r>
              <a:rPr lang="en-US" sz="2000" b="1" dirty="0">
                <a:solidFill>
                  <a:srgbClr val="FF00FF"/>
                </a:solidFill>
                <a:latin typeface="Arial" charset="0"/>
              </a:rPr>
              <a:t> 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95600" y="5149851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FF"/>
                </a:solidFill>
                <a:latin typeface="Arial" charset="0"/>
              </a:rPr>
              <a:t>conoces</a:t>
            </a:r>
            <a:endParaRPr lang="en-US" sz="2000" b="1" dirty="0">
              <a:solidFill>
                <a:srgbClr val="FF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/>
      <p:bldP spid="10245" grpId="0"/>
      <p:bldP spid="3379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sz="9600" dirty="0">
                <a:solidFill>
                  <a:srgbClr val="FF00FF"/>
                </a:solidFill>
              </a:rPr>
              <a:t>Los </a:t>
            </a:r>
            <a:r>
              <a:rPr lang="en-US" sz="9600" dirty="0" err="1">
                <a:solidFill>
                  <a:srgbClr val="FF00FF"/>
                </a:solidFill>
              </a:rPr>
              <a:t>verbos</a:t>
            </a:r>
            <a:r>
              <a:rPr lang="en-US" sz="9600" dirty="0">
                <a:solidFill>
                  <a:srgbClr val="FF00FF"/>
                </a:solidFill>
              </a:rPr>
              <a:t> </a:t>
            </a:r>
            <a:r>
              <a:rPr lang="en-US" sz="9600" dirty="0" err="1">
                <a:solidFill>
                  <a:srgbClr val="FF00FF"/>
                </a:solidFill>
              </a:rPr>
              <a:t>reflexivos</a:t>
            </a:r>
            <a:endParaRPr lang="en-US" sz="9600" dirty="0">
              <a:solidFill>
                <a:srgbClr val="FF00FF"/>
              </a:solidFill>
            </a:endParaRPr>
          </a:p>
        </p:txBody>
      </p:sp>
      <p:pic>
        <p:nvPicPr>
          <p:cNvPr id="2058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1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You need these pronouns</a:t>
            </a:r>
          </a:p>
        </p:txBody>
      </p:sp>
      <p:graphicFrame>
        <p:nvGraphicFramePr>
          <p:cNvPr id="5" name="ClipArt Placeholder 4"/>
          <p:cNvGraphicFramePr>
            <a:graphicFrameLocks noGrp="1"/>
          </p:cNvGraphicFramePr>
          <p:nvPr>
            <p:ph type="clipArt" sz="half" idx="1"/>
          </p:nvPr>
        </p:nvGraphicFramePr>
        <p:xfrm>
          <a:off x="3810000" y="1600200"/>
          <a:ext cx="487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7200" b="1" dirty="0">
                          <a:solidFill>
                            <a:schemeClr val="bg2"/>
                          </a:solidFill>
                        </a:rPr>
                        <a:t>me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200" b="1" dirty="0" err="1">
                          <a:solidFill>
                            <a:schemeClr val="bg2"/>
                          </a:solidFill>
                        </a:rPr>
                        <a:t>nos</a:t>
                      </a:r>
                      <a:endParaRPr lang="en-US" sz="7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7200" b="1" dirty="0" err="1">
                          <a:solidFill>
                            <a:schemeClr val="bg2"/>
                          </a:solidFill>
                        </a:rPr>
                        <a:t>te</a:t>
                      </a:r>
                      <a:endParaRPr lang="en-US" sz="7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200" b="1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7200" b="1" baseline="0" dirty="0" err="1">
                          <a:solidFill>
                            <a:schemeClr val="bg2"/>
                          </a:solidFill>
                        </a:rPr>
                        <a:t>os</a:t>
                      </a:r>
                      <a:endParaRPr lang="en-US" sz="7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7200" b="1" dirty="0">
                          <a:solidFill>
                            <a:schemeClr val="bg2"/>
                          </a:solidFill>
                        </a:rPr>
                        <a:t>se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200" b="1" dirty="0">
                          <a:solidFill>
                            <a:schemeClr val="bg2"/>
                          </a:solidFill>
                        </a:rPr>
                        <a:t>se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315615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791E-73E0-4999-9738-85EC26E5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F764FDC9-B7FF-499C-9B19-603EF586932A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870E6-ECC1-40D9-AD02-02C920A09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5D6E5-7482-418A-A1FE-B91639F73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50888"/>
            <a:ext cx="10791825" cy="65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1307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>
                <a:solidFill>
                  <a:srgbClr val="A50021"/>
                </a:solidFill>
              </a:rPr>
              <a:t>How do you get those forms?</a:t>
            </a:r>
            <a:endParaRPr lang="en-US">
              <a:solidFill>
                <a:srgbClr val="A5002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O" dirty="0" err="1">
                <a:solidFill>
                  <a:srgbClr val="A50021"/>
                </a:solidFill>
              </a:rPr>
              <a:t>The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infinitive</a:t>
            </a:r>
            <a:r>
              <a:rPr lang="es-CO" dirty="0">
                <a:solidFill>
                  <a:srgbClr val="A50021"/>
                </a:solidFill>
              </a:rPr>
              <a:t> has </a:t>
            </a:r>
            <a:r>
              <a:rPr lang="es-CO" b="1" i="1" u="sng" dirty="0">
                <a:solidFill>
                  <a:srgbClr val="A50021"/>
                </a:solidFill>
              </a:rPr>
              <a:t>se </a:t>
            </a:r>
            <a:r>
              <a:rPr lang="es-CO" dirty="0" err="1">
                <a:solidFill>
                  <a:srgbClr val="A50021"/>
                </a:solidFill>
              </a:rPr>
              <a:t>attached</a:t>
            </a:r>
            <a:r>
              <a:rPr lang="es-CO" dirty="0">
                <a:solidFill>
                  <a:srgbClr val="A50021"/>
                </a:solidFill>
              </a:rPr>
              <a:t> to </a:t>
            </a:r>
            <a:r>
              <a:rPr lang="es-CO" dirty="0" err="1">
                <a:solidFill>
                  <a:srgbClr val="A50021"/>
                </a:solidFill>
              </a:rPr>
              <a:t>it</a:t>
            </a:r>
            <a:r>
              <a:rPr lang="es-CO" dirty="0">
                <a:solidFill>
                  <a:srgbClr val="A50021"/>
                </a:solidFill>
              </a:rPr>
              <a:t> to show </a:t>
            </a:r>
            <a:r>
              <a:rPr lang="es-CO" dirty="0" err="1">
                <a:solidFill>
                  <a:srgbClr val="A50021"/>
                </a:solidFill>
              </a:rPr>
              <a:t>that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the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subject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is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doing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something</a:t>
            </a:r>
            <a:r>
              <a:rPr lang="es-CO" dirty="0">
                <a:solidFill>
                  <a:srgbClr val="A50021"/>
                </a:solidFill>
              </a:rPr>
              <a:t> to </a:t>
            </a:r>
            <a:r>
              <a:rPr lang="es-CO" dirty="0" err="1">
                <a:solidFill>
                  <a:srgbClr val="A50021"/>
                </a:solidFill>
              </a:rPr>
              <a:t>him</a:t>
            </a:r>
            <a:r>
              <a:rPr lang="es-CO" dirty="0">
                <a:solidFill>
                  <a:srgbClr val="A50021"/>
                </a:solidFill>
              </a:rPr>
              <a:t>/</a:t>
            </a:r>
            <a:r>
              <a:rPr lang="es-CO" dirty="0" err="1">
                <a:solidFill>
                  <a:srgbClr val="A50021"/>
                </a:solidFill>
              </a:rPr>
              <a:t>herself</a:t>
            </a:r>
            <a:r>
              <a:rPr lang="es-CO" dirty="0">
                <a:solidFill>
                  <a:srgbClr val="A50021"/>
                </a:solidFill>
              </a:rPr>
              <a:t> in </a:t>
            </a:r>
            <a:r>
              <a:rPr lang="es-CO" dirty="0" err="1">
                <a:solidFill>
                  <a:srgbClr val="A50021"/>
                </a:solidFill>
              </a:rPr>
              <a:t>order</a:t>
            </a:r>
            <a:r>
              <a:rPr lang="es-CO" dirty="0">
                <a:solidFill>
                  <a:srgbClr val="A50021"/>
                </a:solidFill>
              </a:rPr>
              <a:t> to </a:t>
            </a:r>
            <a:r>
              <a:rPr lang="es-CO" dirty="0" err="1">
                <a:solidFill>
                  <a:srgbClr val="A50021"/>
                </a:solidFill>
              </a:rPr>
              <a:t>get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ready</a:t>
            </a:r>
            <a:r>
              <a:rPr lang="es-CO" dirty="0">
                <a:solidFill>
                  <a:srgbClr val="A50021"/>
                </a:solidFill>
              </a:rPr>
              <a:t>. </a:t>
            </a:r>
          </a:p>
          <a:p>
            <a:pPr eaLnBrk="1" hangingPunct="1"/>
            <a:r>
              <a:rPr lang="es-CO" dirty="0" err="1">
                <a:solidFill>
                  <a:srgbClr val="A50021"/>
                </a:solidFill>
              </a:rPr>
              <a:t>Drop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the</a:t>
            </a:r>
            <a:r>
              <a:rPr lang="es-CO" dirty="0">
                <a:solidFill>
                  <a:srgbClr val="A50021"/>
                </a:solidFill>
              </a:rPr>
              <a:t> ‘</a:t>
            </a:r>
            <a:r>
              <a:rPr lang="es-CO" b="1" u="sng" dirty="0">
                <a:solidFill>
                  <a:srgbClr val="A50021"/>
                </a:solidFill>
              </a:rPr>
              <a:t>se’</a:t>
            </a:r>
          </a:p>
          <a:p>
            <a:pPr eaLnBrk="1" hangingPunct="1"/>
            <a:r>
              <a:rPr lang="es-CO" dirty="0" err="1">
                <a:solidFill>
                  <a:srgbClr val="A50021"/>
                </a:solidFill>
              </a:rPr>
              <a:t>Change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the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verb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u="sng" dirty="0" err="1">
                <a:solidFill>
                  <a:srgbClr val="A50021"/>
                </a:solidFill>
              </a:rPr>
              <a:t>ending</a:t>
            </a:r>
            <a:endParaRPr lang="es-CO" u="sng" dirty="0">
              <a:solidFill>
                <a:srgbClr val="A50021"/>
              </a:solidFill>
            </a:endParaRPr>
          </a:p>
          <a:p>
            <a:pPr eaLnBrk="1" hangingPunct="1"/>
            <a:r>
              <a:rPr lang="es-CO" dirty="0" err="1">
                <a:solidFill>
                  <a:srgbClr val="A50021"/>
                </a:solidFill>
              </a:rPr>
              <a:t>Put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the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appropriate</a:t>
            </a:r>
            <a:r>
              <a:rPr lang="es-CO" dirty="0">
                <a:solidFill>
                  <a:srgbClr val="A50021"/>
                </a:solidFill>
              </a:rPr>
              <a:t>  </a:t>
            </a:r>
            <a:r>
              <a:rPr lang="es-CO" dirty="0">
                <a:solidFill>
                  <a:srgbClr val="0000FF"/>
                </a:solidFill>
              </a:rPr>
              <a:t>-</a:t>
            </a:r>
            <a:r>
              <a:rPr lang="es-CO" u="sng" dirty="0" err="1">
                <a:solidFill>
                  <a:srgbClr val="0000FF"/>
                </a:solidFill>
              </a:rPr>
              <a:t>ar</a:t>
            </a:r>
            <a:r>
              <a:rPr lang="es-CO" u="sng" dirty="0">
                <a:solidFill>
                  <a:srgbClr val="A50021"/>
                </a:solidFill>
              </a:rPr>
              <a:t>, </a:t>
            </a:r>
            <a:r>
              <a:rPr lang="es-CO" u="sng" dirty="0">
                <a:solidFill>
                  <a:srgbClr val="0000FF"/>
                </a:solidFill>
              </a:rPr>
              <a:t>-</a:t>
            </a:r>
            <a:r>
              <a:rPr lang="es-CO" u="sng" dirty="0" err="1">
                <a:solidFill>
                  <a:srgbClr val="0000FF"/>
                </a:solidFill>
              </a:rPr>
              <a:t>er</a:t>
            </a:r>
            <a:r>
              <a:rPr lang="es-CO" u="sng" dirty="0">
                <a:solidFill>
                  <a:srgbClr val="A50021"/>
                </a:solidFill>
              </a:rPr>
              <a:t>, </a:t>
            </a:r>
            <a:r>
              <a:rPr lang="es-CO" u="sng" dirty="0" err="1">
                <a:solidFill>
                  <a:srgbClr val="A50021"/>
                </a:solidFill>
              </a:rPr>
              <a:t>or</a:t>
            </a:r>
            <a:r>
              <a:rPr lang="es-CO" u="sng" dirty="0">
                <a:solidFill>
                  <a:srgbClr val="A50021"/>
                </a:solidFill>
              </a:rPr>
              <a:t> </a:t>
            </a:r>
            <a:r>
              <a:rPr lang="es-CO" u="sng" dirty="0">
                <a:solidFill>
                  <a:srgbClr val="0000FF"/>
                </a:solidFill>
              </a:rPr>
              <a:t>–ir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u="sng" dirty="0" err="1">
                <a:solidFill>
                  <a:srgbClr val="A50021"/>
                </a:solidFill>
              </a:rPr>
              <a:t>conjugation</a:t>
            </a:r>
            <a:r>
              <a:rPr lang="es-CO" u="sng" dirty="0">
                <a:solidFill>
                  <a:srgbClr val="A50021"/>
                </a:solidFill>
              </a:rPr>
              <a:t> </a:t>
            </a:r>
            <a:r>
              <a:rPr lang="es-CO" dirty="0">
                <a:solidFill>
                  <a:srgbClr val="A50021"/>
                </a:solidFill>
              </a:rPr>
              <a:t>of </a:t>
            </a:r>
            <a:r>
              <a:rPr lang="es-CO" dirty="0" err="1">
                <a:solidFill>
                  <a:srgbClr val="A50021"/>
                </a:solidFill>
              </a:rPr>
              <a:t>the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verb</a:t>
            </a:r>
            <a:r>
              <a:rPr lang="es-CO" dirty="0">
                <a:solidFill>
                  <a:srgbClr val="A50021"/>
                </a:solidFill>
              </a:rPr>
              <a:t>.</a:t>
            </a:r>
          </a:p>
          <a:p>
            <a:pPr lvl="0" eaLnBrk="1" hangingPunct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Add the appropriate reflexive pronoun in front of the conjugated verb.</a:t>
            </a:r>
          </a:p>
          <a:p>
            <a:pPr eaLnBrk="1" hangingPunct="1"/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73666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A50021"/>
                </a:solidFill>
              </a:rPr>
              <a:t>Ex. </a:t>
            </a:r>
            <a:r>
              <a:rPr lang="en-US" dirty="0" err="1">
                <a:solidFill>
                  <a:srgbClr val="A50021"/>
                </a:solidFill>
              </a:rPr>
              <a:t>Lavarse</a:t>
            </a:r>
            <a:r>
              <a:rPr lang="en-US" dirty="0">
                <a:solidFill>
                  <a:srgbClr val="A50021"/>
                </a:solidFill>
              </a:rPr>
              <a:t> conjugated:</a:t>
            </a:r>
          </a:p>
        </p:txBody>
      </p:sp>
      <p:pic>
        <p:nvPicPr>
          <p:cNvPr id="20483" name="Picture 7" descr="iz0690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763000" y="152400"/>
            <a:ext cx="1447800" cy="1295400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0" y="1600200"/>
          <a:ext cx="7848600" cy="318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5000" dirty="0">
                          <a:solidFill>
                            <a:srgbClr val="A50021"/>
                          </a:solidFill>
                        </a:rPr>
                        <a:t>Me </a:t>
                      </a:r>
                      <a:r>
                        <a:rPr lang="en-US" sz="5000" dirty="0" err="1">
                          <a:solidFill>
                            <a:srgbClr val="A50021"/>
                          </a:solidFill>
                        </a:rPr>
                        <a:t>lav</a:t>
                      </a:r>
                      <a:r>
                        <a:rPr lang="en-US" sz="5000" dirty="0" err="1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5000" dirty="0">
                          <a:solidFill>
                            <a:srgbClr val="A50021"/>
                          </a:solidFill>
                        </a:rPr>
                        <a:t> </a:t>
                      </a:r>
                      <a:endParaRPr lang="en-US" sz="5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dirty="0" err="1">
                          <a:solidFill>
                            <a:srgbClr val="A50021"/>
                          </a:solidFill>
                        </a:rPr>
                        <a:t>nos</a:t>
                      </a:r>
                      <a:r>
                        <a:rPr lang="en-US" sz="5000" dirty="0">
                          <a:solidFill>
                            <a:srgbClr val="A50021"/>
                          </a:solidFill>
                        </a:rPr>
                        <a:t> </a:t>
                      </a:r>
                      <a:r>
                        <a:rPr lang="en-US" sz="5000" dirty="0" err="1">
                          <a:solidFill>
                            <a:srgbClr val="A50021"/>
                          </a:solidFill>
                        </a:rPr>
                        <a:t>lav</a:t>
                      </a:r>
                      <a:r>
                        <a:rPr lang="en-US" sz="5000" dirty="0" err="1">
                          <a:solidFill>
                            <a:srgbClr val="0000FF"/>
                          </a:solidFill>
                        </a:rPr>
                        <a:t>amos</a:t>
                      </a:r>
                      <a:endParaRPr lang="en-US" sz="5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00">
                <a:tc>
                  <a:txBody>
                    <a:bodyPr/>
                    <a:lstStyle/>
                    <a:p>
                      <a:r>
                        <a:rPr lang="en-US" sz="5000" dirty="0">
                          <a:solidFill>
                            <a:srgbClr val="A50021"/>
                          </a:solidFill>
                        </a:rPr>
                        <a:t>Te lav</a:t>
                      </a:r>
                      <a:r>
                        <a:rPr lang="en-US" sz="5000" dirty="0">
                          <a:solidFill>
                            <a:srgbClr val="0000FF"/>
                          </a:solidFill>
                        </a:rPr>
                        <a:t>as</a:t>
                      </a:r>
                      <a:r>
                        <a:rPr lang="en-US" sz="5000" dirty="0">
                          <a:solidFill>
                            <a:srgbClr val="A50021"/>
                          </a:solidFill>
                        </a:rPr>
                        <a:t> </a:t>
                      </a:r>
                      <a:endParaRPr lang="en-US" sz="5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aseline="0" dirty="0" err="1">
                          <a:solidFill>
                            <a:srgbClr val="A50021"/>
                          </a:solidFill>
                        </a:rPr>
                        <a:t>os</a:t>
                      </a:r>
                      <a:r>
                        <a:rPr lang="en-US" sz="5000" dirty="0">
                          <a:solidFill>
                            <a:srgbClr val="A50021"/>
                          </a:solidFill>
                        </a:rPr>
                        <a:t> </a:t>
                      </a:r>
                      <a:r>
                        <a:rPr lang="en-US" sz="5000" dirty="0" err="1">
                          <a:solidFill>
                            <a:srgbClr val="A50021"/>
                          </a:solidFill>
                        </a:rPr>
                        <a:t>lav</a:t>
                      </a:r>
                      <a:r>
                        <a:rPr lang="en-US" sz="5000" dirty="0" err="1">
                          <a:solidFill>
                            <a:srgbClr val="0000FF"/>
                          </a:solidFill>
                        </a:rPr>
                        <a:t>áis</a:t>
                      </a:r>
                      <a:r>
                        <a:rPr lang="en-US" sz="5000" baseline="0" dirty="0">
                          <a:solidFill>
                            <a:srgbClr val="A50021"/>
                          </a:solidFill>
                        </a:rPr>
                        <a:t> </a:t>
                      </a:r>
                      <a:endParaRPr lang="en-US" sz="5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00">
                <a:tc>
                  <a:txBody>
                    <a:bodyPr/>
                    <a:lstStyle/>
                    <a:p>
                      <a:r>
                        <a:rPr lang="en-US" sz="5000" dirty="0">
                          <a:solidFill>
                            <a:srgbClr val="A50021"/>
                          </a:solidFill>
                        </a:rPr>
                        <a:t>Se lav</a:t>
                      </a:r>
                      <a:r>
                        <a:rPr lang="en-US" sz="5000" dirty="0">
                          <a:solidFill>
                            <a:srgbClr val="0000FF"/>
                          </a:solidFill>
                        </a:rPr>
                        <a:t>a</a:t>
                      </a:r>
                      <a:endParaRPr lang="en-US" sz="5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dirty="0">
                          <a:solidFill>
                            <a:srgbClr val="A50021"/>
                          </a:solidFill>
                        </a:rPr>
                        <a:t>se </a:t>
                      </a:r>
                      <a:r>
                        <a:rPr lang="en-US" sz="5000" dirty="0" err="1">
                          <a:solidFill>
                            <a:srgbClr val="A50021"/>
                          </a:solidFill>
                        </a:rPr>
                        <a:t>lav</a:t>
                      </a:r>
                      <a:r>
                        <a:rPr lang="en-US" sz="5000" dirty="0" err="1">
                          <a:solidFill>
                            <a:srgbClr val="0000FF"/>
                          </a:solidFill>
                        </a:rPr>
                        <a:t>an</a:t>
                      </a:r>
                      <a:endParaRPr lang="en-US" sz="5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71800" y="5105401"/>
            <a:ext cx="7162800" cy="1477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prstClr val="white"/>
                </a:solidFill>
                <a:latin typeface="Arial" charset="0"/>
              </a:rPr>
              <a:t>The endings are still the same. In this case, these are endings for regular “</a:t>
            </a:r>
            <a:r>
              <a:rPr lang="en-US" sz="3000" dirty="0" err="1">
                <a:solidFill>
                  <a:prstClr val="white"/>
                </a:solidFill>
                <a:latin typeface="Arial" charset="0"/>
              </a:rPr>
              <a:t>ar</a:t>
            </a:r>
            <a:r>
              <a:rPr lang="en-US" sz="3000" dirty="0">
                <a:solidFill>
                  <a:prstClr val="white"/>
                </a:solidFill>
                <a:latin typeface="Arial" charset="0"/>
              </a:rPr>
              <a:t>” verbs in the present tense. </a:t>
            </a:r>
          </a:p>
        </p:txBody>
      </p:sp>
    </p:spTree>
    <p:extLst>
      <p:ext uri="{BB962C8B-B14F-4D97-AF65-F5344CB8AC3E}">
        <p14:creationId xmlns:p14="http://schemas.microsoft.com/office/powerpoint/2010/main" val="1867808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dirty="0">
                <a:solidFill>
                  <a:srgbClr val="A50021"/>
                </a:solidFill>
              </a:rPr>
              <a:t>Sentarse (</a:t>
            </a:r>
            <a:r>
              <a:rPr lang="es-CO" dirty="0" err="1">
                <a:solidFill>
                  <a:srgbClr val="A50021"/>
                </a:solidFill>
              </a:rPr>
              <a:t>E:ie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stem-changing</a:t>
            </a:r>
            <a:r>
              <a:rPr lang="es-CO" dirty="0">
                <a:solidFill>
                  <a:srgbClr val="A50021"/>
                </a:solidFill>
              </a:rPr>
              <a:t> </a:t>
            </a:r>
            <a:r>
              <a:rPr lang="es-CO" dirty="0" err="1">
                <a:solidFill>
                  <a:srgbClr val="A50021"/>
                </a:solidFill>
              </a:rPr>
              <a:t>verb</a:t>
            </a:r>
            <a:r>
              <a:rPr lang="es-CO" dirty="0">
                <a:solidFill>
                  <a:srgbClr val="A50021"/>
                </a:solidFill>
              </a:rPr>
              <a:t>)</a:t>
            </a:r>
            <a:endParaRPr lang="en-US" dirty="0">
              <a:solidFill>
                <a:srgbClr val="A50021"/>
              </a:solidFill>
            </a:endParaRPr>
          </a:p>
        </p:txBody>
      </p:sp>
      <p:pic>
        <p:nvPicPr>
          <p:cNvPr id="25603" name="Picture 7" descr="relaxingkitty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1" y="2667001"/>
            <a:ext cx="2085975" cy="1654175"/>
          </a:xfrm>
        </p:spPr>
      </p:pic>
      <p:sp>
        <p:nvSpPr>
          <p:cNvPr id="2560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371601"/>
            <a:ext cx="4572000" cy="4754563"/>
          </a:xfrm>
        </p:spPr>
        <p:txBody>
          <a:bodyPr/>
          <a:lstStyle/>
          <a:p>
            <a:pPr eaLnBrk="1" hangingPunct="1"/>
            <a:r>
              <a:rPr lang="es-CO" sz="2800" dirty="0">
                <a:solidFill>
                  <a:srgbClr val="A50021"/>
                </a:solidFill>
              </a:rPr>
              <a:t>Yo </a:t>
            </a:r>
            <a:r>
              <a:rPr lang="es-CO" sz="2800" dirty="0">
                <a:solidFill>
                  <a:srgbClr val="0000FF"/>
                </a:solidFill>
              </a:rPr>
              <a:t>me</a:t>
            </a:r>
            <a:r>
              <a:rPr lang="es-CO" sz="2800" dirty="0">
                <a:solidFill>
                  <a:srgbClr val="A50021"/>
                </a:solidFill>
              </a:rPr>
              <a:t> s</a:t>
            </a:r>
            <a:r>
              <a:rPr lang="es-CO" sz="2800" u="sng" dirty="0">
                <a:solidFill>
                  <a:srgbClr val="A50021"/>
                </a:solidFill>
              </a:rPr>
              <a:t>ie</a:t>
            </a:r>
            <a:r>
              <a:rPr lang="es-CO" sz="2800" dirty="0">
                <a:solidFill>
                  <a:srgbClr val="A50021"/>
                </a:solidFill>
              </a:rPr>
              <a:t>nt</a:t>
            </a:r>
            <a:r>
              <a:rPr lang="es-CO" sz="2800" dirty="0">
                <a:solidFill>
                  <a:srgbClr val="0000FF"/>
                </a:solidFill>
              </a:rPr>
              <a:t>o</a:t>
            </a:r>
          </a:p>
          <a:p>
            <a:pPr eaLnBrk="1" hangingPunct="1"/>
            <a:r>
              <a:rPr lang="es-CO" sz="2800" dirty="0">
                <a:solidFill>
                  <a:srgbClr val="A50021"/>
                </a:solidFill>
              </a:rPr>
              <a:t>Tú </a:t>
            </a:r>
            <a:r>
              <a:rPr lang="es-CO" sz="2800" dirty="0">
                <a:solidFill>
                  <a:srgbClr val="0000FF"/>
                </a:solidFill>
              </a:rPr>
              <a:t>te </a:t>
            </a:r>
            <a:r>
              <a:rPr lang="es-CO" sz="2800" dirty="0">
                <a:solidFill>
                  <a:srgbClr val="A50021"/>
                </a:solidFill>
              </a:rPr>
              <a:t>s</a:t>
            </a:r>
            <a:r>
              <a:rPr lang="es-CO" sz="2800" u="sng" dirty="0">
                <a:solidFill>
                  <a:srgbClr val="A50021"/>
                </a:solidFill>
              </a:rPr>
              <a:t>ie</a:t>
            </a:r>
            <a:r>
              <a:rPr lang="es-CO" sz="2800" dirty="0">
                <a:solidFill>
                  <a:srgbClr val="A50021"/>
                </a:solidFill>
              </a:rPr>
              <a:t>nt</a:t>
            </a:r>
            <a:r>
              <a:rPr lang="es-CO" sz="2800" dirty="0">
                <a:solidFill>
                  <a:srgbClr val="0000FF"/>
                </a:solidFill>
              </a:rPr>
              <a:t>as</a:t>
            </a:r>
          </a:p>
          <a:p>
            <a:pPr eaLnBrk="1" hangingPunct="1"/>
            <a:r>
              <a:rPr lang="es-CO" sz="2800" dirty="0">
                <a:solidFill>
                  <a:srgbClr val="A50021"/>
                </a:solidFill>
              </a:rPr>
              <a:t>Él </a:t>
            </a:r>
            <a:r>
              <a:rPr lang="es-CO" sz="2800" dirty="0">
                <a:solidFill>
                  <a:srgbClr val="0000FF"/>
                </a:solidFill>
              </a:rPr>
              <a:t>se</a:t>
            </a:r>
            <a:r>
              <a:rPr lang="es-CO" sz="2800" dirty="0">
                <a:solidFill>
                  <a:srgbClr val="A50021"/>
                </a:solidFill>
              </a:rPr>
              <a:t> s</a:t>
            </a:r>
            <a:r>
              <a:rPr lang="es-CO" sz="2800" u="sng" dirty="0">
                <a:solidFill>
                  <a:srgbClr val="A50021"/>
                </a:solidFill>
              </a:rPr>
              <a:t>ie</a:t>
            </a:r>
            <a:r>
              <a:rPr lang="es-CO" sz="2800" dirty="0">
                <a:solidFill>
                  <a:srgbClr val="A50021"/>
                </a:solidFill>
              </a:rPr>
              <a:t>nt</a:t>
            </a:r>
            <a:r>
              <a:rPr lang="es-CO" sz="2800" dirty="0">
                <a:solidFill>
                  <a:srgbClr val="0000FF"/>
                </a:solidFill>
              </a:rPr>
              <a:t>a</a:t>
            </a:r>
          </a:p>
          <a:p>
            <a:pPr eaLnBrk="1" hangingPunct="1"/>
            <a:r>
              <a:rPr lang="es-CO" sz="2800" dirty="0">
                <a:solidFill>
                  <a:srgbClr val="A50021"/>
                </a:solidFill>
              </a:rPr>
              <a:t>Nosotros </a:t>
            </a:r>
            <a:r>
              <a:rPr lang="es-CO" sz="2800" dirty="0">
                <a:solidFill>
                  <a:srgbClr val="0000FF"/>
                </a:solidFill>
              </a:rPr>
              <a:t>nos</a:t>
            </a:r>
            <a:r>
              <a:rPr lang="es-CO" sz="2800" dirty="0">
                <a:solidFill>
                  <a:srgbClr val="A50021"/>
                </a:solidFill>
              </a:rPr>
              <a:t> sent</a:t>
            </a:r>
            <a:r>
              <a:rPr lang="es-CO" sz="2800" dirty="0">
                <a:solidFill>
                  <a:srgbClr val="0000FF"/>
                </a:solidFill>
              </a:rPr>
              <a:t>amos</a:t>
            </a:r>
          </a:p>
          <a:p>
            <a:pPr eaLnBrk="1" hangingPunct="1"/>
            <a:r>
              <a:rPr lang="es-CO" sz="2800" dirty="0">
                <a:solidFill>
                  <a:srgbClr val="A50021"/>
                </a:solidFill>
              </a:rPr>
              <a:t>Vosotros </a:t>
            </a:r>
            <a:r>
              <a:rPr lang="es-CO" sz="2800" dirty="0">
                <a:solidFill>
                  <a:srgbClr val="0000FF"/>
                </a:solidFill>
              </a:rPr>
              <a:t>os</a:t>
            </a:r>
            <a:r>
              <a:rPr lang="es-CO" sz="2800" dirty="0">
                <a:solidFill>
                  <a:srgbClr val="A50021"/>
                </a:solidFill>
              </a:rPr>
              <a:t> sent</a:t>
            </a:r>
            <a:r>
              <a:rPr lang="es-CO" sz="2800" dirty="0">
                <a:solidFill>
                  <a:srgbClr val="0000FF"/>
                </a:solidFill>
              </a:rPr>
              <a:t>áis</a:t>
            </a:r>
          </a:p>
          <a:p>
            <a:pPr eaLnBrk="1" hangingPunct="1"/>
            <a:r>
              <a:rPr lang="es-CO" sz="2800" dirty="0">
                <a:solidFill>
                  <a:srgbClr val="A50021"/>
                </a:solidFill>
              </a:rPr>
              <a:t>Ellos </a:t>
            </a:r>
            <a:r>
              <a:rPr lang="es-CO" sz="2800" dirty="0">
                <a:solidFill>
                  <a:srgbClr val="0000FF"/>
                </a:solidFill>
              </a:rPr>
              <a:t>se</a:t>
            </a:r>
            <a:r>
              <a:rPr lang="es-CO" sz="2800" dirty="0">
                <a:solidFill>
                  <a:srgbClr val="A50021"/>
                </a:solidFill>
              </a:rPr>
              <a:t> s</a:t>
            </a:r>
            <a:r>
              <a:rPr lang="es-CO" sz="2800" u="sng" dirty="0">
                <a:solidFill>
                  <a:srgbClr val="A50021"/>
                </a:solidFill>
              </a:rPr>
              <a:t>ie</a:t>
            </a:r>
            <a:r>
              <a:rPr lang="es-CO" sz="2800" dirty="0">
                <a:solidFill>
                  <a:srgbClr val="A50021"/>
                </a:solidFill>
              </a:rPr>
              <a:t>nt</a:t>
            </a:r>
            <a:r>
              <a:rPr lang="es-CO" sz="2800" dirty="0">
                <a:solidFill>
                  <a:srgbClr val="0000FF"/>
                </a:solidFill>
              </a:rPr>
              <a:t>an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>
                <a:solidFill>
                  <a:srgbClr val="A50021"/>
                </a:solidFill>
              </a:rPr>
              <a:t>Ponerse (-go verb)</a:t>
            </a:r>
            <a:endParaRPr lang="en-US">
              <a:solidFill>
                <a:srgbClr val="A50021"/>
              </a:solidFill>
            </a:endParaRPr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O" dirty="0">
                <a:solidFill>
                  <a:srgbClr val="A50021"/>
                </a:solidFill>
              </a:rPr>
              <a:t>Yo </a:t>
            </a:r>
            <a:r>
              <a:rPr lang="es-CO" dirty="0">
                <a:solidFill>
                  <a:srgbClr val="0000FF"/>
                </a:solidFill>
              </a:rPr>
              <a:t>me</a:t>
            </a:r>
            <a:r>
              <a:rPr lang="es-CO" dirty="0">
                <a:solidFill>
                  <a:srgbClr val="A50021"/>
                </a:solidFill>
              </a:rPr>
              <a:t> pon</a:t>
            </a:r>
            <a:r>
              <a:rPr lang="es-CO" dirty="0">
                <a:solidFill>
                  <a:srgbClr val="0000FF"/>
                </a:solidFill>
              </a:rPr>
              <a:t>go</a:t>
            </a:r>
          </a:p>
          <a:p>
            <a:pPr eaLnBrk="1" hangingPunct="1"/>
            <a:r>
              <a:rPr lang="es-CO" dirty="0">
                <a:solidFill>
                  <a:srgbClr val="A50021"/>
                </a:solidFill>
              </a:rPr>
              <a:t>Tú </a:t>
            </a:r>
            <a:r>
              <a:rPr lang="es-CO" dirty="0">
                <a:solidFill>
                  <a:srgbClr val="0000FF"/>
                </a:solidFill>
              </a:rPr>
              <a:t>te</a:t>
            </a:r>
            <a:r>
              <a:rPr lang="es-CO" dirty="0">
                <a:solidFill>
                  <a:srgbClr val="A50021"/>
                </a:solidFill>
              </a:rPr>
              <a:t> pon</a:t>
            </a:r>
            <a:r>
              <a:rPr lang="es-CO" dirty="0">
                <a:solidFill>
                  <a:srgbClr val="0000FF"/>
                </a:solidFill>
              </a:rPr>
              <a:t>es</a:t>
            </a:r>
          </a:p>
          <a:p>
            <a:pPr eaLnBrk="1" hangingPunct="1"/>
            <a:r>
              <a:rPr lang="es-CO" dirty="0">
                <a:solidFill>
                  <a:srgbClr val="A50021"/>
                </a:solidFill>
              </a:rPr>
              <a:t>Él </a:t>
            </a:r>
            <a:r>
              <a:rPr lang="es-CO" dirty="0">
                <a:solidFill>
                  <a:srgbClr val="0000FF"/>
                </a:solidFill>
              </a:rPr>
              <a:t>se</a:t>
            </a:r>
            <a:r>
              <a:rPr lang="es-CO" dirty="0">
                <a:solidFill>
                  <a:srgbClr val="A50021"/>
                </a:solidFill>
              </a:rPr>
              <a:t> pon</a:t>
            </a:r>
            <a:r>
              <a:rPr lang="es-CO" dirty="0">
                <a:solidFill>
                  <a:srgbClr val="0000FF"/>
                </a:solidFill>
              </a:rPr>
              <a:t>e</a:t>
            </a:r>
          </a:p>
          <a:p>
            <a:pPr eaLnBrk="1" hangingPunct="1"/>
            <a:r>
              <a:rPr lang="es-CO" dirty="0">
                <a:solidFill>
                  <a:srgbClr val="A50021"/>
                </a:solidFill>
              </a:rPr>
              <a:t>Nosotros </a:t>
            </a:r>
            <a:r>
              <a:rPr lang="es-CO" dirty="0">
                <a:solidFill>
                  <a:srgbClr val="0000FF"/>
                </a:solidFill>
              </a:rPr>
              <a:t>nos</a:t>
            </a:r>
            <a:r>
              <a:rPr lang="es-CO" dirty="0">
                <a:solidFill>
                  <a:srgbClr val="A50021"/>
                </a:solidFill>
              </a:rPr>
              <a:t> pon</a:t>
            </a:r>
            <a:r>
              <a:rPr lang="es-CO" dirty="0">
                <a:solidFill>
                  <a:srgbClr val="0000FF"/>
                </a:solidFill>
              </a:rPr>
              <a:t>emos</a:t>
            </a:r>
          </a:p>
          <a:p>
            <a:pPr eaLnBrk="1" hangingPunct="1"/>
            <a:r>
              <a:rPr lang="es-CO" dirty="0">
                <a:solidFill>
                  <a:srgbClr val="A50021"/>
                </a:solidFill>
              </a:rPr>
              <a:t>Vosotros </a:t>
            </a:r>
            <a:r>
              <a:rPr lang="es-CO" dirty="0">
                <a:solidFill>
                  <a:srgbClr val="0000FF"/>
                </a:solidFill>
              </a:rPr>
              <a:t>os</a:t>
            </a:r>
            <a:r>
              <a:rPr lang="es-CO" dirty="0">
                <a:solidFill>
                  <a:srgbClr val="A50021"/>
                </a:solidFill>
              </a:rPr>
              <a:t> pon</a:t>
            </a:r>
            <a:r>
              <a:rPr lang="es-CO" dirty="0">
                <a:solidFill>
                  <a:srgbClr val="0000FF"/>
                </a:solidFill>
              </a:rPr>
              <a:t>éis</a:t>
            </a:r>
          </a:p>
          <a:p>
            <a:pPr eaLnBrk="1" hangingPunct="1"/>
            <a:r>
              <a:rPr lang="es-CO" dirty="0">
                <a:solidFill>
                  <a:srgbClr val="A50021"/>
                </a:solidFill>
              </a:rPr>
              <a:t>Ellos </a:t>
            </a:r>
            <a:r>
              <a:rPr lang="es-CO" dirty="0">
                <a:solidFill>
                  <a:srgbClr val="0000FF"/>
                </a:solidFill>
              </a:rPr>
              <a:t>se</a:t>
            </a:r>
            <a:r>
              <a:rPr lang="es-CO" dirty="0">
                <a:solidFill>
                  <a:srgbClr val="A50021"/>
                </a:solidFill>
              </a:rPr>
              <a:t> pon</a:t>
            </a:r>
            <a:r>
              <a:rPr lang="es-CO" dirty="0">
                <a:solidFill>
                  <a:srgbClr val="0000FF"/>
                </a:solidFill>
              </a:rPr>
              <a:t>en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A </a:t>
            </a:r>
            <a:r>
              <a:rPr lang="es-CO" b="1" dirty="0" err="1"/>
              <a:t>verb</a:t>
            </a:r>
            <a:r>
              <a:rPr lang="es-CO" b="1" dirty="0"/>
              <a:t> </a:t>
            </a:r>
            <a:r>
              <a:rPr lang="es-CO" b="1" dirty="0" err="1"/>
              <a:t>followed</a:t>
            </a:r>
            <a:r>
              <a:rPr lang="es-CO" b="1" dirty="0"/>
              <a:t> </a:t>
            </a:r>
            <a:r>
              <a:rPr lang="es-CO" b="1" dirty="0" err="1"/>
              <a:t>by</a:t>
            </a:r>
            <a:r>
              <a:rPr lang="es-CO" b="1" dirty="0"/>
              <a:t> a </a:t>
            </a:r>
            <a:r>
              <a:rPr lang="es-CO" b="1" dirty="0" err="1"/>
              <a:t>reflexive</a:t>
            </a:r>
            <a:r>
              <a:rPr lang="es-CO" b="1" dirty="0"/>
              <a:t> </a:t>
            </a:r>
            <a:r>
              <a:rPr lang="es-CO" b="1" dirty="0" err="1"/>
              <a:t>verb</a:t>
            </a:r>
            <a:r>
              <a:rPr lang="es-CO" b="1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66801"/>
            <a:ext cx="8686800" cy="5562599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s-CO" sz="2800" dirty="0" err="1"/>
              <a:t>Remember</a:t>
            </a:r>
            <a:r>
              <a:rPr lang="es-CO" sz="2800" dirty="0"/>
              <a:t> </a:t>
            </a:r>
            <a:r>
              <a:rPr lang="es-CO" sz="2800" dirty="0" err="1"/>
              <a:t>that</a:t>
            </a:r>
            <a:r>
              <a:rPr lang="es-CO" sz="2800" dirty="0"/>
              <a:t> in a </a:t>
            </a:r>
            <a:r>
              <a:rPr lang="es-CO" sz="2800" dirty="0" err="1"/>
              <a:t>sentence</a:t>
            </a:r>
            <a:r>
              <a:rPr lang="es-CO" sz="2800" dirty="0"/>
              <a:t> </a:t>
            </a:r>
            <a:r>
              <a:rPr lang="es-CO" sz="2800" dirty="0" err="1"/>
              <a:t>when</a:t>
            </a:r>
            <a:r>
              <a:rPr lang="es-CO" sz="2800" dirty="0"/>
              <a:t> </a:t>
            </a:r>
            <a:r>
              <a:rPr lang="es-CO" sz="2800" dirty="0" err="1"/>
              <a:t>there</a:t>
            </a:r>
            <a:r>
              <a:rPr lang="es-CO" sz="2800" dirty="0"/>
              <a:t> are 2 </a:t>
            </a:r>
            <a:r>
              <a:rPr lang="es-CO" sz="2800" dirty="0" err="1"/>
              <a:t>verbs</a:t>
            </a:r>
            <a:r>
              <a:rPr lang="es-CO" sz="2800" dirty="0"/>
              <a:t> </a:t>
            </a:r>
            <a:r>
              <a:rPr lang="es-CO" sz="2800" dirty="0" err="1"/>
              <a:t>next</a:t>
            </a:r>
            <a:r>
              <a:rPr lang="es-CO" sz="2800" dirty="0"/>
              <a:t> </a:t>
            </a:r>
            <a:r>
              <a:rPr lang="es-CO" sz="2800" dirty="0" err="1"/>
              <a:t>to</a:t>
            </a:r>
            <a:r>
              <a:rPr lang="es-CO" sz="2800" dirty="0"/>
              <a:t> </a:t>
            </a:r>
            <a:r>
              <a:rPr lang="es-CO" sz="2800" dirty="0" err="1"/>
              <a:t>each</a:t>
            </a:r>
            <a:r>
              <a:rPr lang="es-CO" sz="2800" dirty="0"/>
              <a:t> </a:t>
            </a:r>
            <a:r>
              <a:rPr lang="es-CO" sz="2800" dirty="0" err="1"/>
              <a:t>other</a:t>
            </a:r>
            <a:r>
              <a:rPr lang="es-CO" sz="2800" dirty="0"/>
              <a:t>, </a:t>
            </a:r>
            <a:r>
              <a:rPr lang="es-CO" sz="2800" dirty="0" err="1"/>
              <a:t>you</a:t>
            </a:r>
            <a:r>
              <a:rPr lang="es-CO" sz="2800" dirty="0"/>
              <a:t> </a:t>
            </a:r>
            <a:r>
              <a:rPr lang="es-CO" sz="2800" dirty="0" err="1"/>
              <a:t>conjugate</a:t>
            </a:r>
            <a:r>
              <a:rPr lang="es-CO" sz="2800" dirty="0"/>
              <a:t> </a:t>
            </a:r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first</a:t>
            </a:r>
            <a:r>
              <a:rPr lang="es-CO" sz="2800" dirty="0"/>
              <a:t> </a:t>
            </a:r>
            <a:r>
              <a:rPr lang="es-CO" sz="2800" dirty="0" err="1"/>
              <a:t>verb</a:t>
            </a:r>
            <a:r>
              <a:rPr lang="es-CO" sz="2800" dirty="0"/>
              <a:t> and </a:t>
            </a:r>
            <a:r>
              <a:rPr lang="es-CO" sz="2800" dirty="0" err="1"/>
              <a:t>leave</a:t>
            </a:r>
            <a:r>
              <a:rPr lang="es-CO" sz="2800" dirty="0"/>
              <a:t> </a:t>
            </a:r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second</a:t>
            </a:r>
            <a:r>
              <a:rPr lang="es-CO" sz="2800" dirty="0"/>
              <a:t> </a:t>
            </a:r>
            <a:r>
              <a:rPr lang="es-CO" sz="2800" dirty="0" err="1"/>
              <a:t>verb</a:t>
            </a:r>
            <a:r>
              <a:rPr lang="es-CO" sz="2800" dirty="0"/>
              <a:t> in </a:t>
            </a:r>
            <a:r>
              <a:rPr lang="es-CO" sz="2800" dirty="0" err="1"/>
              <a:t>its</a:t>
            </a:r>
            <a:r>
              <a:rPr lang="es-CO" sz="2800" dirty="0"/>
              <a:t> regular </a:t>
            </a:r>
            <a:r>
              <a:rPr lang="es-CO" sz="2800" dirty="0" err="1"/>
              <a:t>form</a:t>
            </a:r>
            <a:r>
              <a:rPr lang="es-CO" sz="2800" dirty="0"/>
              <a:t>. (</a:t>
            </a:r>
            <a:r>
              <a:rPr lang="es-CO" sz="2800" dirty="0" err="1"/>
              <a:t>Ex.</a:t>
            </a:r>
            <a:r>
              <a:rPr lang="es-CO" sz="2800" dirty="0"/>
              <a:t> Yo necesit</a:t>
            </a:r>
            <a:r>
              <a:rPr lang="es-CO" sz="2800" dirty="0">
                <a:solidFill>
                  <a:srgbClr val="0000FF"/>
                </a:solidFill>
              </a:rPr>
              <a:t>o</a:t>
            </a:r>
            <a:r>
              <a:rPr lang="es-CO" sz="2800" dirty="0"/>
              <a:t> trabaj</a:t>
            </a:r>
            <a:r>
              <a:rPr lang="es-CO" sz="2800" dirty="0">
                <a:solidFill>
                  <a:srgbClr val="0000FF"/>
                </a:solidFill>
              </a:rPr>
              <a:t>ar</a:t>
            </a:r>
            <a:r>
              <a:rPr lang="es-CO" sz="2800" dirty="0"/>
              <a:t>.) </a:t>
            </a:r>
            <a:r>
              <a:rPr lang="es-CO" sz="2800" dirty="0" err="1"/>
              <a:t>The</a:t>
            </a:r>
            <a:r>
              <a:rPr lang="es-CO" sz="2800" dirty="0"/>
              <a:t> rule </a:t>
            </a:r>
            <a:r>
              <a:rPr lang="es-CO" sz="2800" dirty="0" err="1"/>
              <a:t>is</a:t>
            </a:r>
            <a:r>
              <a:rPr lang="es-CO" sz="2800" dirty="0"/>
              <a:t> a </a:t>
            </a:r>
            <a:r>
              <a:rPr lang="es-CO" sz="2800" dirty="0" err="1"/>
              <a:t>little</a:t>
            </a:r>
            <a:r>
              <a:rPr lang="es-CO" sz="2800" dirty="0"/>
              <a:t> </a:t>
            </a:r>
            <a:r>
              <a:rPr lang="es-CO" sz="2800" dirty="0" err="1"/>
              <a:t>different</a:t>
            </a:r>
            <a:r>
              <a:rPr lang="es-CO" sz="2800" dirty="0"/>
              <a:t> </a:t>
            </a:r>
            <a:r>
              <a:rPr lang="es-CO" sz="2800" dirty="0" err="1"/>
              <a:t>when</a:t>
            </a:r>
            <a:r>
              <a:rPr lang="es-CO" sz="2800" dirty="0"/>
              <a:t> a </a:t>
            </a:r>
            <a:r>
              <a:rPr lang="es-CO" sz="2800" dirty="0" err="1"/>
              <a:t>verb</a:t>
            </a:r>
            <a:r>
              <a:rPr lang="es-CO" sz="2800" dirty="0"/>
              <a:t> </a:t>
            </a:r>
            <a:r>
              <a:rPr lang="es-CO" sz="2800" dirty="0" err="1"/>
              <a:t>is</a:t>
            </a:r>
            <a:r>
              <a:rPr lang="es-CO" sz="2800" dirty="0"/>
              <a:t> </a:t>
            </a:r>
            <a:r>
              <a:rPr lang="es-CO" sz="2800" dirty="0" err="1"/>
              <a:t>followed</a:t>
            </a:r>
            <a:r>
              <a:rPr lang="es-CO" sz="2800" dirty="0"/>
              <a:t> </a:t>
            </a:r>
            <a:r>
              <a:rPr lang="es-CO" sz="2800" dirty="0" err="1"/>
              <a:t>by</a:t>
            </a:r>
            <a:r>
              <a:rPr lang="es-CO" sz="2800" dirty="0"/>
              <a:t> a </a:t>
            </a:r>
            <a:r>
              <a:rPr lang="es-CO" sz="2800" dirty="0" err="1"/>
              <a:t>reflexive</a:t>
            </a:r>
            <a:r>
              <a:rPr lang="es-CO" sz="2800" dirty="0"/>
              <a:t> </a:t>
            </a:r>
            <a:r>
              <a:rPr lang="es-CO" sz="2800" dirty="0" err="1"/>
              <a:t>verb</a:t>
            </a:r>
            <a:r>
              <a:rPr lang="es-CO" sz="2800" dirty="0"/>
              <a:t>.</a:t>
            </a:r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None/>
            </a:pPr>
            <a:r>
              <a:rPr lang="es-CO" sz="2800" dirty="0"/>
              <a:t>*</a:t>
            </a:r>
            <a:r>
              <a:rPr lang="es-CO" sz="2800" dirty="0" err="1"/>
              <a:t>Instead</a:t>
            </a:r>
            <a:r>
              <a:rPr lang="es-CO" sz="2800" dirty="0"/>
              <a:t> of </a:t>
            </a:r>
            <a:r>
              <a:rPr lang="es-CO" sz="2800" dirty="0" err="1"/>
              <a:t>placing</a:t>
            </a:r>
            <a:r>
              <a:rPr lang="es-CO" sz="2800" dirty="0"/>
              <a:t> </a:t>
            </a:r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reflexive</a:t>
            </a:r>
            <a:r>
              <a:rPr lang="es-CO" sz="2800" dirty="0"/>
              <a:t> </a:t>
            </a:r>
            <a:r>
              <a:rPr lang="es-CO" sz="2800" dirty="0" err="1"/>
              <a:t>pronoun</a:t>
            </a:r>
            <a:r>
              <a:rPr lang="es-CO" sz="2800" dirty="0"/>
              <a:t> in </a:t>
            </a:r>
            <a:r>
              <a:rPr lang="es-CO" sz="2800" dirty="0" err="1"/>
              <a:t>front</a:t>
            </a:r>
            <a:r>
              <a:rPr lang="es-CO" sz="2800" dirty="0"/>
              <a:t> of </a:t>
            </a:r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verb</a:t>
            </a:r>
            <a:r>
              <a:rPr lang="es-CO" sz="2800" dirty="0"/>
              <a:t>, </a:t>
            </a:r>
            <a:r>
              <a:rPr lang="es-CO" sz="2800" dirty="0" err="1"/>
              <a:t>you</a:t>
            </a:r>
            <a:r>
              <a:rPr lang="es-CO" sz="2800" dirty="0"/>
              <a:t> </a:t>
            </a:r>
            <a:r>
              <a:rPr lang="es-CO" sz="2800" dirty="0" err="1"/>
              <a:t>will</a:t>
            </a:r>
            <a:r>
              <a:rPr lang="es-CO" sz="2800" dirty="0"/>
              <a:t> </a:t>
            </a:r>
            <a:r>
              <a:rPr lang="es-CO" sz="2800" dirty="0" err="1"/>
              <a:t>leave</a:t>
            </a:r>
            <a:r>
              <a:rPr lang="es-CO" sz="2800" dirty="0"/>
              <a:t> </a:t>
            </a:r>
            <a:r>
              <a:rPr lang="es-CO" sz="2800" dirty="0" err="1"/>
              <a:t>it</a:t>
            </a:r>
            <a:r>
              <a:rPr lang="es-CO" sz="2800" dirty="0"/>
              <a:t> </a:t>
            </a:r>
            <a:r>
              <a:rPr lang="es-CO" sz="2800" dirty="0" err="1"/>
              <a:t>attached</a:t>
            </a:r>
            <a:r>
              <a:rPr lang="es-CO" sz="2800" dirty="0"/>
              <a:t> </a:t>
            </a:r>
            <a:r>
              <a:rPr lang="es-CO" sz="2800" dirty="0" err="1"/>
              <a:t>to</a:t>
            </a:r>
            <a:r>
              <a:rPr lang="es-CO" sz="2800" dirty="0"/>
              <a:t> </a:t>
            </a:r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infinitive</a:t>
            </a:r>
            <a:r>
              <a:rPr lang="es-CO" sz="2800" dirty="0"/>
              <a:t> and </a:t>
            </a:r>
            <a:r>
              <a:rPr lang="es-CO" sz="2800" dirty="0" err="1"/>
              <a:t>change</a:t>
            </a:r>
            <a:r>
              <a:rPr lang="es-CO" sz="2800" dirty="0"/>
              <a:t> </a:t>
            </a:r>
            <a:r>
              <a:rPr lang="es-CO" sz="2800" dirty="0" err="1"/>
              <a:t>it</a:t>
            </a:r>
            <a:r>
              <a:rPr lang="es-CO" sz="2800" dirty="0"/>
              <a:t> so </a:t>
            </a:r>
            <a:r>
              <a:rPr lang="es-CO" sz="2800" dirty="0" err="1"/>
              <a:t>that</a:t>
            </a:r>
            <a:r>
              <a:rPr lang="es-CO" sz="2800" dirty="0"/>
              <a:t> </a:t>
            </a:r>
            <a:r>
              <a:rPr lang="es-CO" sz="2800" dirty="0" err="1"/>
              <a:t>it</a:t>
            </a:r>
            <a:r>
              <a:rPr lang="es-CO" sz="2800" dirty="0"/>
              <a:t> </a:t>
            </a:r>
            <a:r>
              <a:rPr lang="es-CO" sz="2800" dirty="0" err="1"/>
              <a:t>agrees</a:t>
            </a:r>
            <a:r>
              <a:rPr lang="es-CO" sz="2800" dirty="0"/>
              <a:t> </a:t>
            </a:r>
            <a:r>
              <a:rPr lang="es-CO" sz="2800" dirty="0" err="1"/>
              <a:t>with</a:t>
            </a:r>
            <a:r>
              <a:rPr lang="es-CO" sz="2800" dirty="0"/>
              <a:t> </a:t>
            </a:r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subject</a:t>
            </a:r>
            <a:r>
              <a:rPr lang="es-CO" sz="2800" dirty="0"/>
              <a:t>.</a:t>
            </a:r>
            <a:endParaRPr lang="en-US" sz="2800" dirty="0"/>
          </a:p>
          <a:p>
            <a:pPr>
              <a:buNone/>
            </a:pPr>
            <a:endParaRPr lang="es-CO" sz="2800" dirty="0"/>
          </a:p>
          <a:p>
            <a:pPr>
              <a:buNone/>
            </a:pPr>
            <a:r>
              <a:rPr lang="es-CO" sz="2800" dirty="0" err="1"/>
              <a:t>Some</a:t>
            </a:r>
            <a:r>
              <a:rPr lang="es-CO" sz="2800" dirty="0"/>
              <a:t> </a:t>
            </a:r>
            <a:r>
              <a:rPr lang="es-CO" sz="2800" dirty="0" err="1"/>
              <a:t>examples</a:t>
            </a:r>
            <a:r>
              <a:rPr lang="es-CO" sz="2800" dirty="0"/>
              <a:t>: Tú necesitas levantar</a:t>
            </a:r>
            <a:r>
              <a:rPr lang="es-CO" sz="2800" b="1" u="sng" dirty="0">
                <a:solidFill>
                  <a:srgbClr val="0000FF"/>
                </a:solidFill>
              </a:rPr>
              <a:t>te</a:t>
            </a:r>
            <a:r>
              <a:rPr lang="es-CO" sz="2800" dirty="0"/>
              <a:t>. / Yo necesito maquillar</a:t>
            </a:r>
            <a:r>
              <a:rPr lang="es-CO" sz="2800" b="1" u="sng" dirty="0">
                <a:solidFill>
                  <a:srgbClr val="0000FF"/>
                </a:solidFill>
              </a:rPr>
              <a:t>me</a:t>
            </a:r>
            <a:r>
              <a:rPr lang="es-CO" sz="2800" dirty="0"/>
              <a:t>. / Ana necesita levantar</a:t>
            </a:r>
            <a:r>
              <a:rPr lang="es-CO" sz="2800" b="1" u="sng" dirty="0">
                <a:solidFill>
                  <a:srgbClr val="0000FF"/>
                </a:solidFill>
              </a:rPr>
              <a:t>se</a:t>
            </a:r>
            <a:r>
              <a:rPr lang="es-CO" sz="2800" dirty="0"/>
              <a:t>.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800080"/>
                </a:solidFill>
              </a:rPr>
              <a:t>Meaning: To be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Notice that the verb ‘</a:t>
            </a:r>
            <a:r>
              <a:rPr lang="en-US" altLang="en-US" dirty="0" err="1"/>
              <a:t>estar</a:t>
            </a:r>
            <a:r>
              <a:rPr lang="en-US" altLang="en-US" dirty="0"/>
              <a:t>’ has the same meaning as the verb ‘</a:t>
            </a:r>
            <a:r>
              <a:rPr lang="en-US" altLang="en-US" dirty="0" err="1"/>
              <a:t>ser</a:t>
            </a:r>
            <a:r>
              <a:rPr lang="en-US" altLang="en-US" dirty="0"/>
              <a:t>’.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Even though they have the same meaning, each verb is used differently. </a:t>
            </a:r>
          </a:p>
        </p:txBody>
      </p:sp>
    </p:spTree>
    <p:extLst>
      <p:ext uri="{BB962C8B-B14F-4D97-AF65-F5344CB8AC3E}">
        <p14:creationId xmlns:p14="http://schemas.microsoft.com/office/powerpoint/2010/main" val="35951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4E61-586F-4D8A-9C92-3C8FCA03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Prepositions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2B7BF-CDC8-43DE-99F6-063374C34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330960"/>
            <a:ext cx="8686800" cy="4525962"/>
          </a:xfrm>
        </p:spPr>
        <p:txBody>
          <a:bodyPr/>
          <a:lstStyle/>
          <a:p>
            <a:r>
              <a:rPr lang="en-US" dirty="0"/>
              <a:t>When using a verb after a preposition such as para, antes de, </a:t>
            </a:r>
            <a:r>
              <a:rPr lang="en-US" dirty="0" err="1"/>
              <a:t>después</a:t>
            </a:r>
            <a:r>
              <a:rPr lang="en-US" dirty="0"/>
              <a:t> de, etc., do NOT conjugate the verb.</a:t>
            </a:r>
          </a:p>
          <a:p>
            <a:pPr marL="0" indent="0">
              <a:buNone/>
            </a:pPr>
            <a:r>
              <a:rPr lang="en-US" dirty="0"/>
              <a:t>For example: Antes de </a:t>
            </a:r>
            <a:r>
              <a:rPr lang="en-US" b="1" dirty="0"/>
              <a:t>comer</a:t>
            </a:r>
            <a:r>
              <a:rPr lang="en-US" dirty="0"/>
              <a:t>, me </a:t>
            </a:r>
            <a:r>
              <a:rPr lang="en-US" dirty="0" err="1"/>
              <a:t>cepillo</a:t>
            </a:r>
            <a:r>
              <a:rPr lang="en-US" dirty="0"/>
              <a:t> los     </a:t>
            </a:r>
            <a:r>
              <a:rPr lang="en-US" dirty="0" err="1"/>
              <a:t>dientes</a:t>
            </a:r>
            <a:r>
              <a:rPr lang="en-US" dirty="0"/>
              <a:t>. (</a:t>
            </a:r>
            <a:r>
              <a:rPr lang="en-US" i="1" dirty="0"/>
              <a:t>Before eating, I brush my teeth.</a:t>
            </a:r>
            <a:r>
              <a:rPr lang="en-US" dirty="0"/>
              <a:t>)</a:t>
            </a:r>
          </a:p>
          <a:p>
            <a:r>
              <a:rPr lang="en-US" dirty="0"/>
              <a:t>Remember that when using the infinitive of a reflexive verb, you attach it to the end.</a:t>
            </a:r>
          </a:p>
          <a:p>
            <a:pPr marL="0" indent="0">
              <a:buNone/>
            </a:pPr>
            <a:r>
              <a:rPr lang="en-US" dirty="0"/>
              <a:t>For example: Antes de </a:t>
            </a:r>
            <a:r>
              <a:rPr lang="en-US" b="1" dirty="0" err="1"/>
              <a:t>lavar</a:t>
            </a:r>
            <a:r>
              <a:rPr lang="en-US" b="1" u="sng" dirty="0" err="1"/>
              <a:t>me</a:t>
            </a:r>
            <a:r>
              <a:rPr lang="en-US" b="1" u="sng" dirty="0"/>
              <a:t> </a:t>
            </a:r>
            <a:r>
              <a:rPr lang="en-US" dirty="0"/>
              <a:t>la </a:t>
            </a:r>
            <a:r>
              <a:rPr lang="en-US" dirty="0" err="1"/>
              <a:t>cara</a:t>
            </a:r>
            <a:r>
              <a:rPr lang="en-US" dirty="0"/>
              <a:t>, me </a:t>
            </a:r>
            <a:r>
              <a:rPr lang="en-US" dirty="0" err="1"/>
              <a:t>lavo</a:t>
            </a:r>
            <a:r>
              <a:rPr lang="en-US" dirty="0"/>
              <a:t> las manos. (</a:t>
            </a:r>
            <a:r>
              <a:rPr lang="en-US" i="1" dirty="0"/>
              <a:t>Before washing my face, I wash my hands.</a:t>
            </a:r>
            <a:r>
              <a:rPr lang="en-US" dirty="0"/>
              <a:t>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78377436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Fill in the blanks with the correct forms of the reflexive verbs.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1. Tú ___________________ (cepillarse)</a:t>
            </a:r>
          </a:p>
          <a:p>
            <a:pPr marL="0" indent="0">
              <a:buNone/>
            </a:pPr>
            <a:r>
              <a:rPr lang="es-ES" dirty="0"/>
              <a:t>2. Elena y tú ______________(acostarse)</a:t>
            </a:r>
          </a:p>
          <a:p>
            <a:pPr marL="0" indent="0">
              <a:buNone/>
            </a:pPr>
            <a:r>
              <a:rPr lang="es-ES" dirty="0"/>
              <a:t>3. Yo _________________ (vestirse)</a:t>
            </a:r>
          </a:p>
          <a:p>
            <a:pPr marL="0" indent="0">
              <a:buNone/>
            </a:pPr>
            <a:r>
              <a:rPr lang="es-ES" dirty="0"/>
              <a:t>4. Los chicos quieren______________(afeitarse)</a:t>
            </a:r>
          </a:p>
          <a:p>
            <a:pPr marL="0" indent="0">
              <a:buNone/>
            </a:pPr>
            <a:r>
              <a:rPr lang="es-ES" dirty="0"/>
              <a:t>5. Sara y yo _____________ (arreglarse)</a:t>
            </a:r>
          </a:p>
          <a:p>
            <a:pPr marL="0" indent="0">
              <a:buNone/>
            </a:pPr>
            <a:r>
              <a:rPr lang="es-ES" dirty="0"/>
              <a:t>6. Paco necesita ________________ (bañarse)</a:t>
            </a:r>
          </a:p>
          <a:p>
            <a:pPr marL="0" indent="0">
              <a:buNone/>
            </a:pPr>
            <a:r>
              <a:rPr lang="es-ES" dirty="0"/>
              <a:t>7. Yo _________________ (sentirse)</a:t>
            </a:r>
          </a:p>
          <a:p>
            <a:pPr marL="0" indent="0">
              <a:buNone/>
            </a:pPr>
            <a:r>
              <a:rPr lang="es-ES" dirty="0"/>
              <a:t>8. Ellos________________ (despertarse)</a:t>
            </a:r>
          </a:p>
          <a:p>
            <a:pPr marL="0" indent="0">
              <a:buNone/>
            </a:pPr>
            <a:r>
              <a:rPr lang="es-ES" dirty="0"/>
              <a:t>9. Ana y yo necesitamos _____________ (levantarse)</a:t>
            </a:r>
          </a:p>
          <a:p>
            <a:pPr marL="0" indent="0">
              <a:buNone/>
            </a:pPr>
            <a:r>
              <a:rPr lang="es-ES" dirty="0"/>
              <a:t>10. Marta ________________ (lavarse)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32398" y="144035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Calibri"/>
              </a:rPr>
              <a:t>te</a:t>
            </a:r>
            <a:r>
              <a:rPr lang="en-US" sz="2800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alibri"/>
              </a:rPr>
              <a:t>cepillas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88812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2800" dirty="0">
                <a:solidFill>
                  <a:srgbClr val="7030A0"/>
                </a:solidFill>
                <a:latin typeface="Calibri"/>
              </a:rPr>
              <a:t>se </a:t>
            </a:r>
            <a:r>
              <a:rPr lang="en-US" sz="2800" dirty="0" err="1">
                <a:solidFill>
                  <a:srgbClr val="7030A0"/>
                </a:solidFill>
                <a:latin typeface="Calibri"/>
              </a:rPr>
              <a:t>acuestan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1824" y="229869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/>
              </a:rPr>
              <a:t>me </a:t>
            </a:r>
            <a:r>
              <a:rPr lang="en-US" sz="2800" dirty="0" err="1">
                <a:solidFill>
                  <a:srgbClr val="7030A0"/>
                </a:solidFill>
                <a:latin typeface="Calibri"/>
              </a:rPr>
              <a:t>visto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1124" y="27223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Calibri"/>
              </a:rPr>
              <a:t>afeitarse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14647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Calibri"/>
              </a:rPr>
              <a:t>nos</a:t>
            </a:r>
            <a:r>
              <a:rPr lang="en-US" sz="2800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alibri"/>
              </a:rPr>
              <a:t>arreglamos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1141" y="357040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Calibri"/>
              </a:rPr>
              <a:t>bañarse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1824" y="393021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/>
              </a:rPr>
              <a:t>me </a:t>
            </a:r>
            <a:r>
              <a:rPr lang="en-US" sz="2800" dirty="0" err="1">
                <a:solidFill>
                  <a:srgbClr val="7030A0"/>
                </a:solidFill>
                <a:latin typeface="Calibri"/>
              </a:rPr>
              <a:t>siento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1824" y="437970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/>
              </a:rPr>
              <a:t>se </a:t>
            </a:r>
            <a:r>
              <a:rPr lang="en-US" sz="2800" dirty="0" err="1">
                <a:solidFill>
                  <a:srgbClr val="7030A0"/>
                </a:solidFill>
                <a:latin typeface="Calibri"/>
              </a:rPr>
              <a:t>despiertan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933" y="479496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Calibri"/>
              </a:rPr>
              <a:t>levantarnos</a:t>
            </a:r>
            <a:endParaRPr lang="en-US" sz="28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1469" y="5182814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/>
              </a:rPr>
              <a:t>se lava</a:t>
            </a:r>
          </a:p>
        </p:txBody>
      </p:sp>
    </p:spTree>
    <p:extLst>
      <p:ext uri="{BB962C8B-B14F-4D97-AF65-F5344CB8AC3E}">
        <p14:creationId xmlns:p14="http://schemas.microsoft.com/office/powerpoint/2010/main" val="17949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6C80-F566-43D9-8AD6-E813AF6C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¿</a:t>
            </a:r>
            <a:r>
              <a:rPr lang="en-US" dirty="0" err="1">
                <a:solidFill>
                  <a:srgbClr val="002060"/>
                </a:solidFill>
              </a:rPr>
              <a:t>Qué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hacen</a:t>
            </a:r>
            <a:r>
              <a:rPr lang="en-US" dirty="0">
                <a:solidFill>
                  <a:srgbClr val="002060"/>
                </a:solidFill>
              </a:rPr>
              <a:t> las personas y </a:t>
            </a:r>
            <a:r>
              <a:rPr lang="en-US" dirty="0" err="1">
                <a:solidFill>
                  <a:srgbClr val="002060"/>
                </a:solidFill>
              </a:rPr>
              <a:t>qué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usan</a:t>
            </a:r>
            <a:r>
              <a:rPr lang="en-US" dirty="0">
                <a:solidFill>
                  <a:srgbClr val="002060"/>
                </a:solidFill>
              </a:rPr>
              <a:t>?</a:t>
            </a:r>
            <a:endParaRPr lang="en-US" dirty="0"/>
          </a:p>
        </p:txBody>
      </p:sp>
      <p:pic>
        <p:nvPicPr>
          <p:cNvPr id="1026" name="Picture 2" descr="Image result for brushing teeth clipart">
            <a:extLst>
              <a:ext uri="{FF2B5EF4-FFF2-40B4-BE49-F238E27FC236}">
                <a16:creationId xmlns:a16="http://schemas.microsoft.com/office/drawing/2014/main" id="{A2C32B12-2F3F-4A5C-A317-962B11830E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71" y="1661831"/>
            <a:ext cx="2296867" cy="22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king a shower clipart">
            <a:extLst>
              <a:ext uri="{FF2B5EF4-FFF2-40B4-BE49-F238E27FC236}">
                <a16:creationId xmlns:a16="http://schemas.microsoft.com/office/drawing/2014/main" id="{7CD97866-25D3-4EB6-9EE0-CFB1ED03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99" y="1661831"/>
            <a:ext cx="2783601" cy="23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ashing face clipart">
            <a:extLst>
              <a:ext uri="{FF2B5EF4-FFF2-40B4-BE49-F238E27FC236}">
                <a16:creationId xmlns:a16="http://schemas.microsoft.com/office/drawing/2014/main" id="{F3133277-16C9-4709-96E4-B49B2F557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74" y="1671354"/>
            <a:ext cx="2783601" cy="23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having clipart">
            <a:extLst>
              <a:ext uri="{FF2B5EF4-FFF2-40B4-BE49-F238E27FC236}">
                <a16:creationId xmlns:a16="http://schemas.microsoft.com/office/drawing/2014/main" id="{701F24C6-34E3-4ED7-8812-EE6D137F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33" y="4257675"/>
            <a:ext cx="237600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utting on makeup clipart">
            <a:extLst>
              <a:ext uri="{FF2B5EF4-FFF2-40B4-BE49-F238E27FC236}">
                <a16:creationId xmlns:a16="http://schemas.microsoft.com/office/drawing/2014/main" id="{8EA5168A-C88B-435A-81CC-BF2490CB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99" y="4257676"/>
            <a:ext cx="2783601" cy="206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o dry with towel clipart">
            <a:extLst>
              <a:ext uri="{FF2B5EF4-FFF2-40B4-BE49-F238E27FC236}">
                <a16:creationId xmlns:a16="http://schemas.microsoft.com/office/drawing/2014/main" id="{FAF4177D-0647-4076-9EF6-1CA6B4884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73" y="4216579"/>
            <a:ext cx="278360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17541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350"/>
            <a:ext cx="7772400" cy="895350"/>
          </a:xfrm>
        </p:spPr>
        <p:txBody>
          <a:bodyPr/>
          <a:lstStyle/>
          <a:p>
            <a:r>
              <a:rPr lang="en-US" altLang="en-US" sz="6000"/>
              <a:t>Verbs Like </a:t>
            </a:r>
            <a:r>
              <a:rPr lang="en-US" altLang="en-US" sz="6000" i="1"/>
              <a:t>gustar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699" y="781050"/>
            <a:ext cx="9953626" cy="4819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 err="1"/>
              <a:t>encantar</a:t>
            </a:r>
            <a:r>
              <a:rPr lang="en-US" altLang="en-US" sz="3600" dirty="0"/>
              <a:t>		to love something</a:t>
            </a:r>
          </a:p>
          <a:p>
            <a:pPr>
              <a:lnSpc>
                <a:spcPct val="90000"/>
              </a:lnSpc>
            </a:pPr>
            <a:r>
              <a:rPr lang="en-US" altLang="en-US" sz="3600" dirty="0" err="1"/>
              <a:t>gustar</a:t>
            </a:r>
            <a:r>
              <a:rPr lang="en-US" altLang="en-US" sz="3600" dirty="0"/>
              <a:t>			to like</a:t>
            </a:r>
          </a:p>
          <a:p>
            <a:pPr>
              <a:lnSpc>
                <a:spcPct val="90000"/>
              </a:lnSpc>
            </a:pPr>
            <a:r>
              <a:rPr lang="en-US" altLang="en-US" sz="3600" dirty="0" err="1"/>
              <a:t>importar</a:t>
            </a:r>
            <a:r>
              <a:rPr lang="en-US" altLang="en-US" sz="3600" dirty="0"/>
              <a:t>		</a:t>
            </a:r>
            <a:r>
              <a:rPr lang="en-US" altLang="en-US" dirty="0"/>
              <a:t>to be important to; to matter</a:t>
            </a:r>
          </a:p>
          <a:p>
            <a:pPr>
              <a:lnSpc>
                <a:spcPct val="90000"/>
              </a:lnSpc>
            </a:pPr>
            <a:r>
              <a:rPr lang="en-US" altLang="en-US" sz="3600" dirty="0" err="1"/>
              <a:t>interesar</a:t>
            </a:r>
            <a:r>
              <a:rPr lang="en-US" altLang="en-US" sz="3600" dirty="0"/>
              <a:t>		to interest; to be interesting to</a:t>
            </a:r>
          </a:p>
          <a:p>
            <a:pPr>
              <a:lnSpc>
                <a:spcPct val="90000"/>
              </a:lnSpc>
            </a:pPr>
            <a:r>
              <a:rPr lang="en-US" altLang="en-US" sz="3600" dirty="0" err="1"/>
              <a:t>aburrir</a:t>
            </a:r>
            <a:r>
              <a:rPr lang="en-US" altLang="en-US" sz="3600" dirty="0"/>
              <a:t>			to bore</a:t>
            </a:r>
          </a:p>
          <a:p>
            <a:pPr>
              <a:lnSpc>
                <a:spcPct val="90000"/>
              </a:lnSpc>
            </a:pPr>
            <a:r>
              <a:rPr lang="en-US" altLang="en-US" sz="3600" dirty="0" err="1"/>
              <a:t>fascinar</a:t>
            </a:r>
            <a:r>
              <a:rPr lang="en-US" altLang="en-US" sz="3600" dirty="0"/>
              <a:t>		to fascinate</a:t>
            </a:r>
          </a:p>
          <a:p>
            <a:pPr>
              <a:lnSpc>
                <a:spcPct val="90000"/>
              </a:lnSpc>
            </a:pPr>
            <a:r>
              <a:rPr lang="en-US" altLang="en-US" sz="3600" dirty="0" err="1"/>
              <a:t>faltar</a:t>
            </a:r>
            <a:r>
              <a:rPr lang="en-US" altLang="en-US" sz="3600" dirty="0"/>
              <a:t>			to lack; need</a:t>
            </a:r>
          </a:p>
          <a:p>
            <a:pPr>
              <a:lnSpc>
                <a:spcPct val="90000"/>
              </a:lnSpc>
            </a:pPr>
            <a:r>
              <a:rPr lang="en-US" altLang="en-US" sz="3600" dirty="0" err="1"/>
              <a:t>quedar</a:t>
            </a:r>
            <a:r>
              <a:rPr lang="en-US" altLang="en-US" sz="3600" dirty="0"/>
              <a:t>               to be left over; to fit (clothing)</a:t>
            </a:r>
          </a:p>
        </p:txBody>
      </p:sp>
    </p:spTree>
    <p:extLst>
      <p:ext uri="{BB962C8B-B14F-4D97-AF65-F5344CB8AC3E}">
        <p14:creationId xmlns:p14="http://schemas.microsoft.com/office/powerpoint/2010/main" val="55426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B467-D07D-43DE-9846-3484DCB5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¡</a:t>
            </a:r>
            <a:r>
              <a:rPr lang="en-US" dirty="0" err="1">
                <a:solidFill>
                  <a:srgbClr val="002060"/>
                </a:solidFill>
              </a:rPr>
              <a:t>Vamos</a:t>
            </a:r>
            <a:r>
              <a:rPr lang="en-US" dirty="0">
                <a:solidFill>
                  <a:srgbClr val="002060"/>
                </a:solidFill>
              </a:rPr>
              <a:t> a responder!</a:t>
            </a:r>
            <a:br>
              <a:rPr lang="en-US" dirty="0">
                <a:solidFill>
                  <a:srgbClr val="FF00FF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526DF-F5F1-4171-99FE-E39A7D2E2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1. ¿</a:t>
            </a:r>
            <a:r>
              <a:rPr lang="en-US" dirty="0" err="1">
                <a:solidFill>
                  <a:srgbClr val="002060"/>
                </a:solidFill>
              </a:rPr>
              <a:t>Qué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materiales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traes</a:t>
            </a:r>
            <a:r>
              <a:rPr lang="en-US" dirty="0">
                <a:solidFill>
                  <a:srgbClr val="002060"/>
                </a:solidFill>
              </a:rPr>
              <a:t> a la </a:t>
            </a:r>
            <a:r>
              <a:rPr lang="en-US" dirty="0" err="1">
                <a:solidFill>
                  <a:srgbClr val="002060"/>
                </a:solidFill>
              </a:rPr>
              <a:t>escuela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r>
              <a:rPr lang="en-US" dirty="0">
                <a:solidFill>
                  <a:srgbClr val="002060"/>
                </a:solidFill>
              </a:rPr>
              <a:t>2. ¿</a:t>
            </a:r>
            <a:r>
              <a:rPr lang="en-US" dirty="0" err="1">
                <a:solidFill>
                  <a:srgbClr val="002060"/>
                </a:solidFill>
              </a:rPr>
              <a:t>Dónde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haces</a:t>
            </a:r>
            <a:r>
              <a:rPr lang="en-US" dirty="0">
                <a:solidFill>
                  <a:srgbClr val="002060"/>
                </a:solidFill>
              </a:rPr>
              <a:t> la </a:t>
            </a:r>
            <a:r>
              <a:rPr lang="en-US" dirty="0" err="1">
                <a:solidFill>
                  <a:srgbClr val="002060"/>
                </a:solidFill>
              </a:rPr>
              <a:t>tarea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r>
              <a:rPr lang="en-US" dirty="0">
                <a:solidFill>
                  <a:srgbClr val="002060"/>
                </a:solidFill>
              </a:rPr>
              <a:t>3. ¿</a:t>
            </a:r>
            <a:r>
              <a:rPr lang="en-US" dirty="0" err="1">
                <a:solidFill>
                  <a:srgbClr val="002060"/>
                </a:solidFill>
              </a:rPr>
              <a:t>Qué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haces</a:t>
            </a:r>
            <a:r>
              <a:rPr lang="en-US" dirty="0">
                <a:solidFill>
                  <a:srgbClr val="002060"/>
                </a:solidFill>
              </a:rPr>
              <a:t> los fines de </a:t>
            </a:r>
            <a:r>
              <a:rPr lang="en-US" dirty="0" err="1">
                <a:solidFill>
                  <a:srgbClr val="002060"/>
                </a:solidFill>
              </a:rPr>
              <a:t>semana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r>
              <a:rPr lang="en-US" dirty="0">
                <a:solidFill>
                  <a:srgbClr val="002060"/>
                </a:solidFill>
              </a:rPr>
              <a:t>4. ¿Con </a:t>
            </a:r>
            <a:r>
              <a:rPr lang="en-US" dirty="0" err="1">
                <a:solidFill>
                  <a:srgbClr val="002060"/>
                </a:solidFill>
              </a:rPr>
              <a:t>quién</a:t>
            </a:r>
            <a:r>
              <a:rPr lang="en-US" dirty="0">
                <a:solidFill>
                  <a:srgbClr val="002060"/>
                </a:solidFill>
              </a:rPr>
              <a:t> sales los </a:t>
            </a:r>
            <a:r>
              <a:rPr lang="en-US" dirty="0" err="1">
                <a:solidFill>
                  <a:srgbClr val="002060"/>
                </a:solidFill>
              </a:rPr>
              <a:t>sábados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r>
              <a:rPr lang="en-US" dirty="0">
                <a:solidFill>
                  <a:srgbClr val="002060"/>
                </a:solidFill>
              </a:rPr>
              <a:t>5. ¿</a:t>
            </a:r>
            <a:r>
              <a:rPr lang="en-US" dirty="0" err="1">
                <a:solidFill>
                  <a:srgbClr val="002060"/>
                </a:solidFill>
              </a:rPr>
              <a:t>Qué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música</a:t>
            </a:r>
            <a:r>
              <a:rPr lang="en-US" dirty="0">
                <a:solidFill>
                  <a:srgbClr val="002060"/>
                </a:solidFill>
              </a:rPr>
              <a:t> pones </a:t>
            </a:r>
            <a:r>
              <a:rPr lang="en-US" dirty="0" err="1">
                <a:solidFill>
                  <a:srgbClr val="002060"/>
                </a:solidFill>
              </a:rPr>
              <a:t>en</a:t>
            </a:r>
            <a:r>
              <a:rPr lang="en-US" dirty="0">
                <a:solidFill>
                  <a:srgbClr val="002060"/>
                </a:solidFill>
              </a:rPr>
              <a:t> el </a:t>
            </a:r>
            <a:r>
              <a:rPr lang="en-US" dirty="0" err="1">
                <a:solidFill>
                  <a:srgbClr val="002060"/>
                </a:solidFill>
              </a:rPr>
              <a:t>carro</a:t>
            </a:r>
            <a:r>
              <a:rPr lang="en-US" dirty="0">
                <a:solidFill>
                  <a:srgbClr val="002060"/>
                </a:solidFill>
              </a:rPr>
              <a:t> con </a:t>
            </a:r>
            <a:r>
              <a:rPr lang="en-US" dirty="0" err="1">
                <a:solidFill>
                  <a:srgbClr val="002060"/>
                </a:solidFill>
              </a:rPr>
              <a:t>tu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familia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r>
              <a:rPr lang="en-US" dirty="0">
                <a:solidFill>
                  <a:srgbClr val="002060"/>
                </a:solidFill>
              </a:rPr>
              <a:t>6. ¿</a:t>
            </a:r>
            <a:r>
              <a:rPr lang="en-US" dirty="0" err="1">
                <a:solidFill>
                  <a:srgbClr val="002060"/>
                </a:solidFill>
              </a:rPr>
              <a:t>Dónde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pasan</a:t>
            </a:r>
            <a:r>
              <a:rPr lang="en-US" dirty="0">
                <a:solidFill>
                  <a:srgbClr val="002060"/>
                </a:solidFill>
              </a:rPr>
              <a:t> las </a:t>
            </a:r>
            <a:r>
              <a:rPr lang="en-US" dirty="0" err="1">
                <a:solidFill>
                  <a:srgbClr val="002060"/>
                </a:solidFill>
              </a:rPr>
              <a:t>vacaciones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usualmente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tú</a:t>
            </a:r>
            <a:r>
              <a:rPr lang="en-US" dirty="0">
                <a:solidFill>
                  <a:srgbClr val="002060"/>
                </a:solidFill>
              </a:rPr>
              <a:t> y </a:t>
            </a:r>
            <a:r>
              <a:rPr lang="en-US" dirty="0" err="1">
                <a:solidFill>
                  <a:srgbClr val="002060"/>
                </a:solidFill>
              </a:rPr>
              <a:t>tu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familia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6311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sz="9600" dirty="0">
                <a:solidFill>
                  <a:srgbClr val="FF00FF"/>
                </a:solidFill>
              </a:rPr>
              <a:t>¡El </a:t>
            </a:r>
            <a:r>
              <a:rPr lang="en-US" sz="9600" dirty="0" err="1">
                <a:solidFill>
                  <a:srgbClr val="FF00FF"/>
                </a:solidFill>
              </a:rPr>
              <a:t>Pretérito</a:t>
            </a:r>
            <a:r>
              <a:rPr lang="en-US" sz="9600" dirty="0">
                <a:solidFill>
                  <a:srgbClr val="FF00FF"/>
                </a:solidFill>
              </a:rPr>
              <a:t>!</a:t>
            </a:r>
            <a:br>
              <a:rPr lang="en-US" sz="9600" dirty="0">
                <a:solidFill>
                  <a:srgbClr val="FF00FF"/>
                </a:solidFill>
              </a:rPr>
            </a:br>
            <a:endParaRPr lang="en-US" sz="9600" dirty="0">
              <a:solidFill>
                <a:srgbClr val="FF00FF"/>
              </a:solidFill>
            </a:endParaRPr>
          </a:p>
        </p:txBody>
      </p:sp>
      <p:pic>
        <p:nvPicPr>
          <p:cNvPr id="2058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1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/>
              <a:t>-</a:t>
            </a:r>
            <a:r>
              <a:rPr lang="en-US" sz="6000" dirty="0" err="1"/>
              <a:t>ar</a:t>
            </a:r>
            <a:r>
              <a:rPr lang="en-US" sz="6000" dirty="0"/>
              <a:t> endings </a:t>
            </a:r>
          </a:p>
        </p:txBody>
      </p:sp>
      <p:graphicFrame>
        <p:nvGraphicFramePr>
          <p:cNvPr id="7206" name="Group 3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>
                <a:solidFill>
                  <a:schemeClr val="accent1"/>
                </a:solidFill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amos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aste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asteis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aron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553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/>
              <a:t>-</a:t>
            </a:r>
            <a:r>
              <a:rPr lang="en-US" sz="6000" dirty="0" err="1"/>
              <a:t>er</a:t>
            </a:r>
            <a:r>
              <a:rPr lang="en-US" sz="6000" dirty="0"/>
              <a:t> and –</a:t>
            </a:r>
            <a:r>
              <a:rPr lang="en-US" sz="6000" dirty="0" err="1"/>
              <a:t>ir</a:t>
            </a:r>
            <a:r>
              <a:rPr lang="en-US" sz="6000" dirty="0"/>
              <a:t> endings </a:t>
            </a:r>
          </a:p>
        </p:txBody>
      </p:sp>
      <p:graphicFrame>
        <p:nvGraphicFramePr>
          <p:cNvPr id="7206" name="Group 3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>
                <a:solidFill>
                  <a:schemeClr val="accent1"/>
                </a:solidFill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imos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iste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isteis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ió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ieron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9928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74638"/>
            <a:ext cx="5131243" cy="11430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0000"/>
                </a:solidFill>
              </a:rPr>
              <a:t>*Irregular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 err="1">
                <a:solidFill>
                  <a:srgbClr val="FF0000"/>
                </a:solidFill>
              </a:rPr>
              <a:t>ir</a:t>
            </a:r>
            <a:r>
              <a:rPr lang="en-US" sz="3200" b="1" dirty="0">
                <a:solidFill>
                  <a:srgbClr val="FF0000"/>
                </a:solidFill>
              </a:rPr>
              <a:t> :(to go) in the </a:t>
            </a:r>
            <a:r>
              <a:rPr lang="en-US" sz="3200" b="1" dirty="0" err="1">
                <a:solidFill>
                  <a:srgbClr val="FF0000"/>
                </a:solidFill>
              </a:rPr>
              <a:t>preterite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73873" y="1562100"/>
            <a:ext cx="4038600" cy="2209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fui</a:t>
            </a:r>
          </a:p>
          <a:p>
            <a:pPr marL="0" indent="0" eaLnBrk="1" hangingPunct="1">
              <a:buNone/>
            </a:pPr>
            <a:r>
              <a:rPr lang="en-US" dirty="0" err="1"/>
              <a:t>fuiste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 err="1"/>
              <a:t>fue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546405" y="1562100"/>
            <a:ext cx="4038600" cy="2286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err="1"/>
              <a:t>fuimos</a:t>
            </a:r>
            <a:endParaRPr lang="en-US" dirty="0"/>
          </a:p>
          <a:p>
            <a:pPr eaLnBrk="1" hangingPunct="1">
              <a:buNone/>
            </a:pPr>
            <a:r>
              <a:rPr lang="en-US" dirty="0" err="1"/>
              <a:t>fuisteis</a:t>
            </a:r>
            <a:r>
              <a:rPr lang="en-US" dirty="0"/>
              <a:t>      </a:t>
            </a:r>
          </a:p>
          <a:p>
            <a:pPr marL="0" indent="0" eaLnBrk="1" hangingPunct="1">
              <a:buNone/>
            </a:pPr>
            <a:r>
              <a:rPr lang="en-US" dirty="0" err="1"/>
              <a:t>fueron</a:t>
            </a:r>
            <a:endParaRPr lang="en-US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85800" y="4286250"/>
            <a:ext cx="143719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kern="0" dirty="0" err="1"/>
              <a:t>hice</a:t>
            </a:r>
            <a:endParaRPr lang="en-US" kern="0" dirty="0"/>
          </a:p>
          <a:p>
            <a:pPr marL="0" indent="0" eaLnBrk="1" hangingPunct="1">
              <a:buFontTx/>
              <a:buNone/>
            </a:pPr>
            <a:r>
              <a:rPr lang="en-US" kern="0" dirty="0" err="1"/>
              <a:t>hiciste</a:t>
            </a:r>
            <a:endParaRPr lang="en-US" kern="0" dirty="0"/>
          </a:p>
          <a:p>
            <a:pPr marL="0" indent="0" eaLnBrk="1" hangingPunct="1">
              <a:buFontTx/>
              <a:buNone/>
            </a:pPr>
            <a:r>
              <a:rPr lang="en-US" kern="0" dirty="0" err="1"/>
              <a:t>hizo</a:t>
            </a:r>
            <a:endParaRPr lang="en-US" kern="0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09598" y="3143250"/>
            <a:ext cx="71747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*Irregular </a:t>
            </a:r>
            <a:br>
              <a:rPr lang="en-US" sz="3200" b="1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200" b="1" kern="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hacer</a:t>
            </a:r>
            <a:r>
              <a:rPr lang="en-US" sz="3200" b="1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:(to do/make) in the </a:t>
            </a:r>
            <a:r>
              <a:rPr lang="en-US" sz="3200" b="1" kern="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preterite</a:t>
            </a:r>
            <a:endParaRPr lang="en-US" sz="3200" b="1" kern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2671969" y="428625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kern="0"/>
              <a:t>hicimos</a:t>
            </a:r>
          </a:p>
          <a:p>
            <a:pPr eaLnBrk="1" hangingPunct="1">
              <a:buFontTx/>
              <a:buNone/>
            </a:pPr>
            <a:r>
              <a:rPr lang="en-US" kern="0"/>
              <a:t>hicisteis</a:t>
            </a:r>
          </a:p>
          <a:p>
            <a:pPr marL="0" indent="0" eaLnBrk="1" hangingPunct="1">
              <a:buFontTx/>
              <a:buNone/>
            </a:pPr>
            <a:r>
              <a:rPr lang="en-US" kern="0"/>
              <a:t>hicieron</a:t>
            </a:r>
            <a:endParaRPr lang="en-US" kern="0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361043" y="285750"/>
            <a:ext cx="58309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kern="0" dirty="0">
                <a:solidFill>
                  <a:srgbClr val="00B050"/>
                </a:solidFill>
              </a:rPr>
              <a:t>*Irregular </a:t>
            </a:r>
            <a:br>
              <a:rPr lang="en-US" sz="3200" b="1" kern="0" dirty="0">
                <a:solidFill>
                  <a:srgbClr val="00B050"/>
                </a:solidFill>
              </a:rPr>
            </a:br>
            <a:r>
              <a:rPr lang="en-US" sz="3200" b="1" kern="0" dirty="0" err="1">
                <a:solidFill>
                  <a:srgbClr val="00B050"/>
                </a:solidFill>
              </a:rPr>
              <a:t>dar</a:t>
            </a:r>
            <a:r>
              <a:rPr lang="en-US" sz="3200" b="1" kern="0" dirty="0">
                <a:solidFill>
                  <a:srgbClr val="00B050"/>
                </a:solidFill>
              </a:rPr>
              <a:t> :(to give) in the </a:t>
            </a:r>
            <a:r>
              <a:rPr lang="en-US" sz="3200" b="1" kern="0" dirty="0" err="1">
                <a:solidFill>
                  <a:srgbClr val="00B050"/>
                </a:solidFill>
              </a:rPr>
              <a:t>preterite</a:t>
            </a:r>
            <a:endParaRPr lang="en-US" sz="3200" b="1" kern="0" dirty="0">
              <a:solidFill>
                <a:srgbClr val="00B050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649280" y="1466850"/>
            <a:ext cx="127817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kern="0"/>
              <a:t>di</a:t>
            </a:r>
          </a:p>
          <a:p>
            <a:pPr marL="0" indent="0" eaLnBrk="1" hangingPunct="1">
              <a:buFontTx/>
              <a:buNone/>
            </a:pPr>
            <a:r>
              <a:rPr lang="en-US" kern="0"/>
              <a:t>diste</a:t>
            </a:r>
          </a:p>
          <a:p>
            <a:pPr marL="0" indent="0" eaLnBrk="1" hangingPunct="1">
              <a:buFontTx/>
              <a:buNone/>
            </a:pPr>
            <a:r>
              <a:rPr lang="en-US" kern="0"/>
              <a:t>dio</a:t>
            </a:r>
            <a:endParaRPr lang="en-US" kern="0" dirty="0"/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8521812" y="1485900"/>
            <a:ext cx="17896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kern="0"/>
              <a:t>dimos</a:t>
            </a:r>
          </a:p>
          <a:p>
            <a:pPr eaLnBrk="1" hangingPunct="1">
              <a:buFontTx/>
              <a:buNone/>
            </a:pPr>
            <a:r>
              <a:rPr lang="en-US" kern="0"/>
              <a:t>disteis</a:t>
            </a:r>
          </a:p>
          <a:p>
            <a:pPr marL="0" indent="0" eaLnBrk="1" hangingPunct="1">
              <a:buFontTx/>
              <a:buNone/>
            </a:pPr>
            <a:r>
              <a:rPr lang="en-US" kern="0"/>
              <a:t>dieron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0444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ar</a:t>
            </a:r>
            <a:r>
              <a:rPr lang="en-US" dirty="0"/>
              <a:t> and –</a:t>
            </a:r>
            <a:r>
              <a:rPr lang="en-US" dirty="0" err="1"/>
              <a:t>er</a:t>
            </a:r>
            <a:r>
              <a:rPr lang="en-US" dirty="0"/>
              <a:t> verbs that have a stem-change in the present tense are regular in the </a:t>
            </a:r>
            <a:r>
              <a:rPr lang="en-US" dirty="0" err="1"/>
              <a:t>preterite</a:t>
            </a:r>
            <a:r>
              <a:rPr lang="en-US" dirty="0"/>
              <a:t>. They do NOT have a stem- change!!!</a:t>
            </a:r>
          </a:p>
          <a:p>
            <a:r>
              <a:rPr lang="en-US" dirty="0"/>
              <a:t>-</a:t>
            </a:r>
            <a:r>
              <a:rPr lang="en-US" dirty="0" err="1"/>
              <a:t>ir</a:t>
            </a:r>
            <a:r>
              <a:rPr lang="en-US" dirty="0"/>
              <a:t> verbs that have a stem-change in the present tense also have a stem-change in the </a:t>
            </a:r>
            <a:r>
              <a:rPr lang="en-US" dirty="0" err="1"/>
              <a:t>preterite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664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Ser: To be</a:t>
            </a:r>
            <a:endParaRPr lang="en-US" altLang="en-US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1981200" y="1600201"/>
          <a:ext cx="8229600" cy="4592699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Soy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Somos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Eres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Sois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4328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8362"/>
            <a:ext cx="8229600" cy="743639"/>
          </a:xfrm>
        </p:spPr>
        <p:txBody>
          <a:bodyPr/>
          <a:lstStyle/>
          <a:p>
            <a:r>
              <a:rPr lang="en-US" dirty="0" err="1"/>
              <a:t>Ejemplos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2296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Cerr</a:t>
            </a:r>
            <a:r>
              <a:rPr lang="en-US" b="1" dirty="0"/>
              <a:t>ar</a:t>
            </a:r>
            <a:r>
              <a:rPr lang="en-US" dirty="0"/>
              <a:t> (</a:t>
            </a:r>
            <a:r>
              <a:rPr lang="en-US" dirty="0" err="1"/>
              <a:t>e:ie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Present: La </a:t>
            </a:r>
            <a:r>
              <a:rPr lang="en-US" dirty="0" err="1"/>
              <a:t>tienda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b="1" dirty="0" err="1"/>
              <a:t>ie</a:t>
            </a:r>
            <a:r>
              <a:rPr lang="en-US" dirty="0" err="1"/>
              <a:t>rra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Preterite</a:t>
            </a:r>
            <a:r>
              <a:rPr lang="en-US" dirty="0"/>
              <a:t>: La </a:t>
            </a:r>
            <a:r>
              <a:rPr lang="en-US" dirty="0" err="1"/>
              <a:t>tienda</a:t>
            </a:r>
            <a:r>
              <a:rPr lang="en-US" dirty="0"/>
              <a:t> </a:t>
            </a:r>
            <a:r>
              <a:rPr lang="en-US" dirty="0" err="1"/>
              <a:t>cerró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Volv</a:t>
            </a:r>
            <a:r>
              <a:rPr lang="en-US" b="1" dirty="0" err="1"/>
              <a:t>er</a:t>
            </a:r>
            <a:r>
              <a:rPr lang="en-US" dirty="0"/>
              <a:t>(</a:t>
            </a:r>
            <a:r>
              <a:rPr lang="en-US" dirty="0" err="1"/>
              <a:t>o:ue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Present: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="1" dirty="0" err="1"/>
              <a:t>ue</a:t>
            </a:r>
            <a:r>
              <a:rPr lang="en-US" dirty="0" err="1"/>
              <a:t>lvo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Preterite</a:t>
            </a:r>
            <a:r>
              <a:rPr lang="en-US" dirty="0"/>
              <a:t>: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volví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Consegu</a:t>
            </a:r>
            <a:r>
              <a:rPr lang="en-US" b="1" dirty="0" err="1"/>
              <a:t>ir</a:t>
            </a:r>
            <a:r>
              <a:rPr lang="en-US" dirty="0"/>
              <a:t> (</a:t>
            </a:r>
            <a:r>
              <a:rPr lang="en-US" dirty="0" err="1"/>
              <a:t>e:i</a:t>
            </a:r>
            <a:r>
              <a:rPr lang="en-US" dirty="0"/>
              <a:t>) </a:t>
            </a:r>
            <a:r>
              <a:rPr lang="en-US" sz="1400" dirty="0">
                <a:solidFill>
                  <a:srgbClr val="FF0000"/>
                </a:solidFill>
              </a:rPr>
              <a:t>*We will look at more stem-changers in the </a:t>
            </a:r>
            <a:r>
              <a:rPr lang="en-US" sz="1400" dirty="0" err="1">
                <a:solidFill>
                  <a:srgbClr val="FF0000"/>
                </a:solidFill>
              </a:rPr>
              <a:t>preterite</a:t>
            </a:r>
            <a:r>
              <a:rPr lang="en-US" sz="1400" dirty="0">
                <a:solidFill>
                  <a:srgbClr val="FF0000"/>
                </a:solidFill>
              </a:rPr>
              <a:t> later.</a:t>
            </a:r>
          </a:p>
          <a:p>
            <a:pPr marL="0" indent="0">
              <a:buNone/>
            </a:pPr>
            <a:r>
              <a:rPr lang="en-US" dirty="0"/>
              <a:t>     Present: El </a:t>
            </a:r>
            <a:r>
              <a:rPr lang="en-US" dirty="0" err="1"/>
              <a:t>chico</a:t>
            </a:r>
            <a:r>
              <a:rPr lang="en-US" dirty="0"/>
              <a:t> </a:t>
            </a:r>
            <a:r>
              <a:rPr lang="en-US" dirty="0" err="1"/>
              <a:t>cons</a:t>
            </a:r>
            <a:r>
              <a:rPr lang="en-US" b="1" dirty="0" err="1"/>
              <a:t>i</a:t>
            </a:r>
            <a:r>
              <a:rPr lang="en-US" dirty="0" err="1"/>
              <a:t>gue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Preterite</a:t>
            </a:r>
            <a:r>
              <a:rPr lang="en-US" dirty="0"/>
              <a:t>: El </a:t>
            </a:r>
            <a:r>
              <a:rPr lang="en-US" dirty="0" err="1"/>
              <a:t>chico</a:t>
            </a:r>
            <a:r>
              <a:rPr lang="en-US" dirty="0"/>
              <a:t> </a:t>
            </a:r>
            <a:r>
              <a:rPr lang="en-US" dirty="0" err="1"/>
              <a:t>cons</a:t>
            </a:r>
            <a:r>
              <a:rPr lang="en-US" b="1" dirty="0" err="1"/>
              <a:t>i</a:t>
            </a:r>
            <a:r>
              <a:rPr lang="en-US" dirty="0" err="1"/>
              <a:t>guió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548141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RULE</a:t>
            </a:r>
            <a:br>
              <a:rPr lang="en-US" dirty="0"/>
            </a:br>
            <a:r>
              <a:rPr lang="en-US" dirty="0"/>
              <a:t>the –car, -gar, -</a:t>
            </a:r>
            <a:r>
              <a:rPr lang="en-US" dirty="0" err="1"/>
              <a:t>zar</a:t>
            </a:r>
            <a:r>
              <a:rPr lang="en-US" dirty="0"/>
              <a:t> rule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verb ends in –car, -gar, -</a:t>
            </a:r>
            <a:r>
              <a:rPr lang="en-US" dirty="0" err="1"/>
              <a:t>zar</a:t>
            </a:r>
            <a:r>
              <a:rPr lang="en-US" dirty="0"/>
              <a:t>, there will be a CHANGE in the ‘</a:t>
            </a:r>
            <a:r>
              <a:rPr lang="en-US" dirty="0" err="1"/>
              <a:t>Yo</a:t>
            </a:r>
            <a:r>
              <a:rPr lang="en-US" dirty="0"/>
              <a:t>’ form of the verb!!!! </a:t>
            </a:r>
            <a:r>
              <a:rPr lang="en-US" b="1" dirty="0"/>
              <a:t>ONLY</a:t>
            </a:r>
            <a:r>
              <a:rPr lang="en-US" dirty="0"/>
              <a:t> in the ‘</a:t>
            </a:r>
            <a:r>
              <a:rPr lang="en-US" dirty="0" err="1"/>
              <a:t>Yo</a:t>
            </a:r>
            <a:r>
              <a:rPr lang="en-US" dirty="0"/>
              <a:t>’ form!!!</a:t>
            </a:r>
          </a:p>
          <a:p>
            <a:endParaRPr lang="en-US" dirty="0"/>
          </a:p>
          <a:p>
            <a:r>
              <a:rPr lang="en-US" dirty="0"/>
              <a:t>-car changes to –</a:t>
            </a:r>
            <a:r>
              <a:rPr lang="en-US" dirty="0" err="1"/>
              <a:t>qué</a:t>
            </a:r>
            <a:endParaRPr lang="en-US" dirty="0"/>
          </a:p>
          <a:p>
            <a:r>
              <a:rPr lang="en-US" dirty="0"/>
              <a:t>-gar changes to –</a:t>
            </a:r>
            <a:r>
              <a:rPr lang="en-US" dirty="0" err="1"/>
              <a:t>gué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zar</a:t>
            </a:r>
            <a:r>
              <a:rPr lang="en-US" dirty="0"/>
              <a:t> changes to –</a:t>
            </a:r>
            <a:r>
              <a:rPr lang="en-US" dirty="0" err="1"/>
              <a:t>cé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038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Verbs with spelling changes in the </a:t>
            </a:r>
            <a:r>
              <a:rPr lang="en-US" dirty="0" err="1"/>
              <a:t>preterite</a:t>
            </a:r>
            <a:r>
              <a:rPr lang="en-US" dirty="0"/>
              <a:t>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Creer</a:t>
            </a:r>
          </a:p>
          <a:p>
            <a:r>
              <a:rPr lang="en-US" dirty="0"/>
              <a:t>Leer</a:t>
            </a:r>
          </a:p>
          <a:p>
            <a:r>
              <a:rPr lang="en-US" dirty="0"/>
              <a:t>Oír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err="1"/>
              <a:t>Ver</a:t>
            </a:r>
            <a:r>
              <a:rPr lang="en-US" dirty="0"/>
              <a:t> is regular in the </a:t>
            </a:r>
            <a:r>
              <a:rPr lang="en-US" dirty="0" err="1"/>
              <a:t>preterite</a:t>
            </a:r>
            <a:r>
              <a:rPr lang="en-US" dirty="0"/>
              <a:t> but none of its forms have an accent.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465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/>
              <a:t>Creer </a:t>
            </a:r>
          </a:p>
        </p:txBody>
      </p:sp>
      <p:graphicFrame>
        <p:nvGraphicFramePr>
          <p:cNvPr id="7206" name="Group 3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>
                <a:solidFill>
                  <a:schemeClr val="accent1"/>
                </a:solidFill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creí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creímos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creíste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creísteis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creyó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creyeron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1292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/>
              <a:t>Leer</a:t>
            </a:r>
          </a:p>
        </p:txBody>
      </p:sp>
      <p:graphicFrame>
        <p:nvGraphicFramePr>
          <p:cNvPr id="7206" name="Group 3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>
                <a:solidFill>
                  <a:schemeClr val="accent1"/>
                </a:solidFill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leí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leímos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leíste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leísteis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leyó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leyeron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5876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/>
              <a:t>Oír </a:t>
            </a:r>
          </a:p>
        </p:txBody>
      </p:sp>
      <p:graphicFrame>
        <p:nvGraphicFramePr>
          <p:cNvPr id="7206" name="Group 3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>
                <a:solidFill>
                  <a:schemeClr val="accent1"/>
                </a:solidFill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oí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oímos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oíste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oísteis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oyó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oyeron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7802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err="1"/>
              <a:t>Ver</a:t>
            </a:r>
            <a:endParaRPr lang="en-US" sz="6000" dirty="0"/>
          </a:p>
        </p:txBody>
      </p:sp>
      <p:graphicFrame>
        <p:nvGraphicFramePr>
          <p:cNvPr id="7206" name="Group 3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>
                <a:solidFill>
                  <a:schemeClr val="accent1"/>
                </a:solidFill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vimos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viste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visteis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vio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 </a:t>
                      </a:r>
                      <a:r>
                        <a:rPr kumimoji="0" lang="en-US" sz="6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Rounded MT Bold" pitchFamily="34" charset="0"/>
                        </a:rPr>
                        <a:t>vieron</a:t>
                      </a: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646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15400" cy="1143000"/>
          </a:xfrm>
        </p:spPr>
        <p:txBody>
          <a:bodyPr/>
          <a:lstStyle/>
          <a:p>
            <a:r>
              <a:rPr lang="en-US" sz="3200" dirty="0"/>
              <a:t>¡</a:t>
            </a:r>
            <a:r>
              <a:rPr lang="en-US" sz="3200" dirty="0" err="1"/>
              <a:t>Vamos</a:t>
            </a:r>
            <a:r>
              <a:rPr lang="en-US" sz="3200" dirty="0"/>
              <a:t> a </a:t>
            </a:r>
            <a:r>
              <a:rPr lang="en-US" sz="3200" dirty="0" err="1"/>
              <a:t>practicar</a:t>
            </a:r>
            <a:r>
              <a:rPr lang="en-US" sz="3200" dirty="0"/>
              <a:t>!</a:t>
            </a:r>
            <a:br>
              <a:rPr lang="en-US" sz="3200" dirty="0"/>
            </a:br>
            <a:r>
              <a:rPr lang="en-US" sz="2800" dirty="0"/>
              <a:t>Conjugate the following verbs using the </a:t>
            </a:r>
            <a:r>
              <a:rPr lang="en-US" sz="2800" dirty="0" err="1"/>
              <a:t>preterite</a:t>
            </a:r>
            <a:r>
              <a:rPr lang="en-US" sz="2800" dirty="0"/>
              <a:t> tense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Ana (</a:t>
            </a:r>
            <a:r>
              <a:rPr lang="en-US" dirty="0" err="1"/>
              <a:t>comprar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Esteban y </a:t>
            </a:r>
            <a:r>
              <a:rPr lang="en-US" dirty="0" err="1"/>
              <a:t>Paco</a:t>
            </a:r>
            <a:r>
              <a:rPr lang="en-US" dirty="0"/>
              <a:t> (romper)</a:t>
            </a:r>
          </a:p>
          <a:p>
            <a:pPr marL="514350" indent="-514350">
              <a:buAutoNum type="arabicPeriod"/>
            </a:pPr>
            <a:r>
              <a:rPr lang="en-US" dirty="0" err="1"/>
              <a:t>Yo</a:t>
            </a:r>
            <a:r>
              <a:rPr lang="en-US" dirty="0"/>
              <a:t> (</a:t>
            </a:r>
            <a:r>
              <a:rPr lang="en-US" dirty="0" err="1"/>
              <a:t>empezar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Tú</a:t>
            </a:r>
            <a:r>
              <a:rPr lang="en-US" dirty="0"/>
              <a:t> ( </a:t>
            </a:r>
            <a:r>
              <a:rPr lang="en-US" dirty="0" err="1"/>
              <a:t>aprender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Claudia (</a:t>
            </a:r>
            <a:r>
              <a:rPr lang="en-US" dirty="0" err="1"/>
              <a:t>oír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Mis</a:t>
            </a:r>
            <a:r>
              <a:rPr lang="en-US" dirty="0"/>
              <a:t> amigos (</a:t>
            </a:r>
            <a:r>
              <a:rPr lang="en-US" dirty="0" err="1"/>
              <a:t>salir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Yo</a:t>
            </a:r>
            <a:r>
              <a:rPr lang="en-US" dirty="0"/>
              <a:t> (</a:t>
            </a:r>
            <a:r>
              <a:rPr lang="en-US" dirty="0" err="1"/>
              <a:t>sacar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Enrique (leer)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15240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compró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217033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rompieron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74922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empecé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28277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aprendiste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86642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oyó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46847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salieron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777" y="504736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saqué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1205" y="5693697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leyó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15400" cy="1143000"/>
          </a:xfrm>
        </p:spPr>
        <p:txBody>
          <a:bodyPr/>
          <a:lstStyle/>
          <a:p>
            <a:r>
              <a:rPr lang="en-US" sz="3200" dirty="0"/>
              <a:t>¡</a:t>
            </a:r>
            <a:r>
              <a:rPr lang="en-US" sz="3200" dirty="0" err="1"/>
              <a:t>Vamos</a:t>
            </a:r>
            <a:r>
              <a:rPr lang="en-US" sz="3200" dirty="0"/>
              <a:t> a </a:t>
            </a:r>
            <a:r>
              <a:rPr lang="en-US" sz="3200" dirty="0" err="1"/>
              <a:t>practicar</a:t>
            </a:r>
            <a:r>
              <a:rPr lang="en-US" sz="3200" dirty="0"/>
              <a:t>!</a:t>
            </a:r>
            <a:br>
              <a:rPr lang="en-US" sz="3200" dirty="0"/>
            </a:br>
            <a:r>
              <a:rPr lang="en-US" sz="2800" dirty="0"/>
              <a:t>Conjugate the following verbs using the </a:t>
            </a:r>
            <a:r>
              <a:rPr lang="en-US" sz="2800" dirty="0" err="1"/>
              <a:t>preterite</a:t>
            </a:r>
            <a:r>
              <a:rPr lang="en-US" sz="2800" dirty="0"/>
              <a:t> tense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9. Susana y </a:t>
            </a:r>
            <a:r>
              <a:rPr lang="en-US" dirty="0" err="1"/>
              <a:t>yo</a:t>
            </a:r>
            <a:r>
              <a:rPr lang="en-US" dirty="0"/>
              <a:t> (</a:t>
            </a:r>
            <a:r>
              <a:rPr lang="en-US" dirty="0" err="1"/>
              <a:t>trabajar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10. Las </a:t>
            </a:r>
            <a:r>
              <a:rPr lang="en-US" dirty="0" err="1"/>
              <a:t>chicas</a:t>
            </a:r>
            <a:r>
              <a:rPr lang="en-US" dirty="0"/>
              <a:t> (</a:t>
            </a:r>
            <a:r>
              <a:rPr lang="en-US" dirty="0" err="1"/>
              <a:t>creer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11. </a:t>
            </a:r>
            <a:r>
              <a:rPr lang="en-US" dirty="0" err="1"/>
              <a:t>Yo</a:t>
            </a:r>
            <a:r>
              <a:rPr lang="en-US" dirty="0"/>
              <a:t> (</a:t>
            </a:r>
            <a:r>
              <a:rPr lang="en-US" dirty="0" err="1"/>
              <a:t>practicar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12. </a:t>
            </a:r>
            <a:r>
              <a:rPr lang="en-US" dirty="0" err="1"/>
              <a:t>Tú</a:t>
            </a:r>
            <a:r>
              <a:rPr lang="en-US" dirty="0"/>
              <a:t> ( </a:t>
            </a:r>
            <a:r>
              <a:rPr lang="en-US" dirty="0" err="1"/>
              <a:t>ver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13. </a:t>
            </a:r>
            <a:r>
              <a:rPr lang="en-US" dirty="0" err="1"/>
              <a:t>Yo</a:t>
            </a:r>
            <a:r>
              <a:rPr lang="en-US" dirty="0"/>
              <a:t> (</a:t>
            </a:r>
            <a:r>
              <a:rPr lang="en-US" dirty="0" err="1"/>
              <a:t>pagar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14. Elena (leer)</a:t>
            </a:r>
          </a:p>
          <a:p>
            <a:pPr marL="0" indent="0">
              <a:buNone/>
            </a:pPr>
            <a:r>
              <a:rPr lang="en-US" dirty="0"/>
              <a:t>15. </a:t>
            </a:r>
            <a:r>
              <a:rPr lang="en-US" dirty="0" err="1"/>
              <a:t>Ellos</a:t>
            </a:r>
            <a:r>
              <a:rPr lang="en-US" dirty="0"/>
              <a:t> (</a:t>
            </a:r>
            <a:r>
              <a:rPr lang="en-US" dirty="0" err="1"/>
              <a:t>oír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16. </a:t>
            </a:r>
            <a:r>
              <a:rPr lang="en-US" dirty="0" err="1"/>
              <a:t>Maru</a:t>
            </a:r>
            <a:r>
              <a:rPr lang="en-US" dirty="0"/>
              <a:t> (</a:t>
            </a:r>
            <a:r>
              <a:rPr lang="en-US" dirty="0" err="1"/>
              <a:t>ver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3630" y="157748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trabajamos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3670" y="21680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creyeron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77107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practiqué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5370" y="331709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viste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485" y="388323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pagué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1342" y="452156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leyó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3935" y="506758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oyeron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713" y="566511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charset="0"/>
              </a:rPr>
              <a:t>vio</a:t>
            </a:r>
            <a:endParaRPr lang="en-US" sz="3600" b="1" dirty="0">
              <a:solidFill>
                <a:srgbClr val="7030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</a:t>
            </a:r>
            <a:r>
              <a:rPr lang="en-US" dirty="0" err="1"/>
              <a:t>Ir</a:t>
            </a:r>
            <a:r>
              <a:rPr lang="en-US" dirty="0"/>
              <a:t> and </a:t>
            </a:r>
            <a:r>
              <a:rPr lang="en-US" dirty="0" err="1"/>
              <a:t>Ser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A. Fill in the blanks with the correct form of </a:t>
            </a:r>
            <a:r>
              <a:rPr lang="en-US" b="1" dirty="0" err="1"/>
              <a:t>ir</a:t>
            </a:r>
            <a:r>
              <a:rPr lang="en-US" b="1" dirty="0"/>
              <a:t> or ser. </a:t>
            </a:r>
            <a:r>
              <a:rPr lang="en-US" b="1"/>
              <a:t>On </a:t>
            </a:r>
            <a:r>
              <a:rPr lang="en-US" b="1" dirty="0"/>
              <a:t>the second blank state which verb was used. </a:t>
            </a:r>
          </a:p>
          <a:p>
            <a:pPr marL="0" indent="0">
              <a:buNone/>
            </a:pPr>
            <a:r>
              <a:rPr lang="en-US" dirty="0"/>
              <a:t>1. Claudia _______ al </a:t>
            </a:r>
            <a:r>
              <a:rPr lang="en-US" dirty="0" err="1"/>
              <a:t>mercado</a:t>
            </a:r>
            <a:r>
              <a:rPr lang="en-US" dirty="0"/>
              <a:t>.______</a:t>
            </a:r>
          </a:p>
          <a:p>
            <a:pPr marL="0" indent="0">
              <a:buNone/>
            </a:pPr>
            <a:r>
              <a:rPr lang="en-US" dirty="0"/>
              <a:t>2. Marta y Juan __________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buenos</a:t>
            </a:r>
            <a:r>
              <a:rPr lang="en-US" dirty="0"/>
              <a:t> amigos. _______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Tú</a:t>
            </a:r>
            <a:r>
              <a:rPr lang="en-US" dirty="0"/>
              <a:t> __________ </a:t>
            </a:r>
            <a:r>
              <a:rPr lang="en-US" dirty="0" err="1"/>
              <a:t>muy</a:t>
            </a:r>
            <a:r>
              <a:rPr lang="en-US" dirty="0"/>
              <a:t> especial. _______</a:t>
            </a:r>
          </a:p>
          <a:p>
            <a:pPr marL="0" indent="0">
              <a:buNone/>
            </a:pPr>
            <a:r>
              <a:rPr lang="en-US" dirty="0"/>
              <a:t>4. Juliana y </a:t>
            </a:r>
            <a:r>
              <a:rPr lang="en-US" dirty="0" err="1"/>
              <a:t>yo</a:t>
            </a:r>
            <a:r>
              <a:rPr lang="en-US" dirty="0"/>
              <a:t> ___________ a la </a:t>
            </a:r>
            <a:r>
              <a:rPr lang="en-US" dirty="0" err="1"/>
              <a:t>tienda</a:t>
            </a:r>
            <a:r>
              <a:rPr lang="en-US" dirty="0"/>
              <a:t>. _______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Yo</a:t>
            </a:r>
            <a:r>
              <a:rPr lang="en-US" dirty="0"/>
              <a:t> _________ al </a:t>
            </a:r>
            <a:r>
              <a:rPr lang="en-US" dirty="0" err="1"/>
              <a:t>centro</a:t>
            </a:r>
            <a:r>
              <a:rPr lang="en-US" dirty="0"/>
              <a:t> con </a:t>
            </a:r>
            <a:r>
              <a:rPr lang="en-US" dirty="0" err="1"/>
              <a:t>Paco</a:t>
            </a:r>
            <a:r>
              <a:rPr lang="en-US" dirty="0"/>
              <a:t>. ______</a:t>
            </a:r>
          </a:p>
          <a:p>
            <a:pPr marL="0" indent="0">
              <a:buNone/>
            </a:pPr>
            <a:r>
              <a:rPr lang="en-US" dirty="0"/>
              <a:t>6. La </a:t>
            </a:r>
            <a:r>
              <a:rPr lang="en-US" dirty="0" err="1"/>
              <a:t>clase</a:t>
            </a:r>
            <a:r>
              <a:rPr lang="en-US" dirty="0"/>
              <a:t> ______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interesante</a:t>
            </a:r>
            <a:r>
              <a:rPr lang="en-US" dirty="0"/>
              <a:t>. ______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B. Translate the following:</a:t>
            </a:r>
          </a:p>
          <a:p>
            <a:pPr marL="0" indent="0">
              <a:buNone/>
            </a:pPr>
            <a:r>
              <a:rPr lang="en-US" dirty="0"/>
              <a:t>1. I went to the department store.</a:t>
            </a:r>
          </a:p>
          <a:p>
            <a:pPr marL="0" indent="0">
              <a:buNone/>
            </a:pPr>
            <a:r>
              <a:rPr lang="en-US" dirty="0"/>
              <a:t>2. She was very nice.</a:t>
            </a:r>
          </a:p>
          <a:p>
            <a:pPr marL="0" indent="0">
              <a:buNone/>
            </a:pPr>
            <a:r>
              <a:rPr lang="en-US" dirty="0"/>
              <a:t>3. They went to the airport.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0608" y="218321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fue</a:t>
            </a:r>
            <a:endParaRPr lang="en-US" sz="28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507" y="2590800"/>
            <a:ext cx="1854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fueron</a:t>
            </a:r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8249" y="2971800"/>
            <a:ext cx="1854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fuiste</a:t>
            </a:r>
            <a:endParaRPr lang="en-US" sz="28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6172" y="3341496"/>
            <a:ext cx="1854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fuimos</a:t>
            </a:r>
            <a:endParaRPr lang="en-US" sz="28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8250" y="3678183"/>
            <a:ext cx="95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fui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0608" y="4092192"/>
            <a:ext cx="101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fue</a:t>
            </a:r>
            <a:endParaRPr lang="en-US" sz="28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9713" y="5247208"/>
            <a:ext cx="3699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Yo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fui al </a:t>
            </a:r>
            <a:r>
              <a:rPr lang="en-US" sz="2400" b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almacén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. (</a:t>
            </a:r>
            <a:r>
              <a:rPr lang="en-US" sz="2400" b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ir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6009" y="5679793"/>
            <a:ext cx="403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Ella fue muy simpática. (ser)</a:t>
            </a:r>
            <a:endParaRPr lang="en-US" sz="24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5902" y="6048554"/>
            <a:ext cx="496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Ellos/Ellas fueron al aeropuerto. (ir) </a:t>
            </a:r>
            <a:endParaRPr lang="en-US" sz="24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5047" y="2183217"/>
            <a:ext cx="73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Calibri"/>
              </a:rPr>
              <a:t>ir</a:t>
            </a:r>
            <a:endParaRPr lang="en-US" sz="28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9201" y="2510104"/>
            <a:ext cx="73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Calibri"/>
              </a:rPr>
              <a:t>ser</a:t>
            </a:r>
            <a:endParaRPr lang="en-US" sz="28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2744" y="2906723"/>
            <a:ext cx="73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Calibri"/>
              </a:rPr>
              <a:t>ser</a:t>
            </a:r>
            <a:endParaRPr lang="en-US" sz="28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3409" y="3678183"/>
            <a:ext cx="73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Calibri"/>
              </a:rPr>
              <a:t>ir</a:t>
            </a:r>
            <a:endParaRPr lang="en-US" sz="28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4391" y="3339308"/>
            <a:ext cx="73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Calibri"/>
              </a:rPr>
              <a:t>ir</a:t>
            </a:r>
            <a:endParaRPr lang="en-US" sz="28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09122" y="4070305"/>
            <a:ext cx="73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Calibri"/>
              </a:rPr>
              <a:t>ser</a:t>
            </a:r>
            <a:endParaRPr lang="en-US" sz="2800" b="1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5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905000" y="19050"/>
            <a:ext cx="8229600" cy="819150"/>
          </a:xfrm>
        </p:spPr>
        <p:txBody>
          <a:bodyPr/>
          <a:lstStyle/>
          <a:p>
            <a:r>
              <a:rPr lang="en-US" altLang="en-US" dirty="0" err="1"/>
              <a:t>Ser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676275"/>
            <a:ext cx="8986520" cy="58674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2"/>
                </a:solidFill>
              </a:rPr>
              <a:t>This verb describes and identifies someone or something.</a:t>
            </a: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chemeClr val="accent2"/>
                </a:solidFill>
              </a:rPr>
              <a:t>   Ex. Los </a:t>
            </a:r>
            <a:r>
              <a:rPr lang="en-US" altLang="en-US" dirty="0" err="1">
                <a:solidFill>
                  <a:schemeClr val="accent2"/>
                </a:solidFill>
              </a:rPr>
              <a:t>estudiantes</a:t>
            </a:r>
            <a:r>
              <a:rPr lang="en-US" altLang="en-US" dirty="0">
                <a:solidFill>
                  <a:schemeClr val="accent2"/>
                </a:solidFill>
              </a:rPr>
              <a:t> son </a:t>
            </a:r>
            <a:r>
              <a:rPr lang="en-US" altLang="en-US" dirty="0" err="1">
                <a:solidFill>
                  <a:schemeClr val="accent2"/>
                </a:solidFill>
              </a:rPr>
              <a:t>trabajadores</a:t>
            </a:r>
            <a:r>
              <a:rPr lang="en-US" altLang="en-US" dirty="0">
                <a:solidFill>
                  <a:schemeClr val="accent2"/>
                </a:solidFill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It is used to state a day or date.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   Ex. Hoy es </a:t>
            </a:r>
            <a:r>
              <a:rPr lang="en-US" dirty="0" err="1">
                <a:solidFill>
                  <a:schemeClr val="accent2"/>
                </a:solidFill>
              </a:rPr>
              <a:t>viernes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It expresses possession and origin, with the preposition ‘de’.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    Ex. Las </a:t>
            </a:r>
            <a:r>
              <a:rPr lang="en-US" dirty="0" err="1">
                <a:solidFill>
                  <a:schemeClr val="accent2"/>
                </a:solidFill>
              </a:rPr>
              <a:t>maletas</a:t>
            </a:r>
            <a:r>
              <a:rPr lang="en-US" dirty="0">
                <a:solidFill>
                  <a:schemeClr val="accent2"/>
                </a:solidFill>
              </a:rPr>
              <a:t> son </a:t>
            </a:r>
            <a:r>
              <a:rPr lang="en-US" b="1" dirty="0">
                <a:solidFill>
                  <a:schemeClr val="accent2"/>
                </a:solidFill>
              </a:rPr>
              <a:t>de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ella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    Ex. Sra. Thomas </a:t>
            </a:r>
            <a:r>
              <a:rPr lang="en-US" dirty="0" err="1">
                <a:solidFill>
                  <a:schemeClr val="accent2"/>
                </a:solidFill>
              </a:rPr>
              <a:t>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de</a:t>
            </a:r>
            <a:r>
              <a:rPr lang="en-US" dirty="0">
                <a:solidFill>
                  <a:schemeClr val="accent2"/>
                </a:solidFill>
              </a:rPr>
              <a:t> Puerto Rico.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It is used to express profession or occupation. Ex. Sra. Thomas </a:t>
            </a:r>
            <a:r>
              <a:rPr lang="en-US" dirty="0" err="1">
                <a:solidFill>
                  <a:schemeClr val="accent2"/>
                </a:solidFill>
              </a:rPr>
              <a:t>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una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profesora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740400" cy="2743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Irregular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Preterite</a:t>
            </a:r>
            <a:endParaRPr kumimoji="0" lang="en-US" sz="6000" b="0" i="0" u="none" strike="noStrike" kern="10" cap="none" spc="0" normalizeH="0" baseline="0" noProof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Verbs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verbs that change meaning</a:t>
            </a:r>
          </a:p>
        </p:txBody>
      </p:sp>
    </p:spTree>
    <p:extLst>
      <p:ext uri="{BB962C8B-B14F-4D97-AF65-F5344CB8AC3E}">
        <p14:creationId xmlns:p14="http://schemas.microsoft.com/office/powerpoint/2010/main" val="9844066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chemeClr val="accent2"/>
                </a:solidFill>
              </a:rPr>
              <a:t>Tener</a:t>
            </a:r>
            <a:r>
              <a:rPr lang="en-US" dirty="0">
                <a:solidFill>
                  <a:schemeClr val="accent2"/>
                </a:solidFill>
              </a:rPr>
              <a:t>: to have</a:t>
            </a:r>
          </a:p>
        </p:txBody>
      </p:sp>
      <p:graphicFrame>
        <p:nvGraphicFramePr>
          <p:cNvPr id="3094" name="Group 22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tuve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tuvimos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tuviste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tuvisteis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tuvo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tuvieron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6600"/>
                </a:solidFill>
              </a:rPr>
              <a:t>Hacer</a:t>
            </a:r>
            <a:r>
              <a:rPr lang="en-US" dirty="0">
                <a:solidFill>
                  <a:srgbClr val="FF6600"/>
                </a:solidFill>
              </a:rPr>
              <a:t>: to do/make</a:t>
            </a:r>
          </a:p>
        </p:txBody>
      </p:sp>
      <p:graphicFrame>
        <p:nvGraphicFramePr>
          <p:cNvPr id="7188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560126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Yo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hice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hicimos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hiciste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hicisteis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hizo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hicieron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7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>
                <a:solidFill>
                  <a:srgbClr val="800080"/>
                </a:solidFill>
              </a:rPr>
              <a:t>Decir</a:t>
            </a:r>
            <a:r>
              <a:rPr lang="en-US" sz="4000" dirty="0">
                <a:solidFill>
                  <a:srgbClr val="800080"/>
                </a:solidFill>
              </a:rPr>
              <a:t>: to say</a:t>
            </a:r>
          </a:p>
        </p:txBody>
      </p:sp>
      <p:graphicFrame>
        <p:nvGraphicFramePr>
          <p:cNvPr id="9243" name="Group 27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Tú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352801" y="2057401"/>
            <a:ext cx="2073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dije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276601" y="3505201"/>
            <a:ext cx="2073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dijiste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8077201" y="725488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276600" y="5105400"/>
            <a:ext cx="18605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dijo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8047037" y="1981201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dijimos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8153400" y="5105401"/>
            <a:ext cx="1936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dijeron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8125691" y="3477492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dijisteis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4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/>
      <p:bldP spid="9239" grpId="0"/>
      <p:bldP spid="9241" grpId="0"/>
      <p:bldP spid="9244" grpId="0"/>
      <p:bldP spid="9245" grpId="0"/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Poner</a:t>
            </a:r>
            <a:r>
              <a:rPr lang="en-US" dirty="0">
                <a:solidFill>
                  <a:schemeClr val="accent2"/>
                </a:solidFill>
              </a:rPr>
              <a:t>: to put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puse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pusimos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pusiste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pusisteis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puso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pusieron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8377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74638"/>
            <a:ext cx="11465859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hlink"/>
                </a:solidFill>
              </a:rPr>
              <a:t>Traer: to bring</a:t>
            </a:r>
          </a:p>
        </p:txBody>
      </p:sp>
      <p:graphicFrame>
        <p:nvGraphicFramePr>
          <p:cNvPr id="11284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429001" y="1905000"/>
            <a:ext cx="18446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traje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4" name="Text Box 22"/>
          <p:cNvSpPr txBox="1">
            <a:spLocks noChangeArrowheads="1"/>
          </p:cNvSpPr>
          <p:nvPr/>
        </p:nvSpPr>
        <p:spPr bwMode="auto">
          <a:xfrm>
            <a:off x="8153400" y="990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276600" y="36576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trajiste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276600" y="5105400"/>
            <a:ext cx="1860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trajo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7" name="Text Box 25"/>
          <p:cNvSpPr txBox="1">
            <a:spLocks noChangeArrowheads="1"/>
          </p:cNvSpPr>
          <p:nvPr/>
        </p:nvSpPr>
        <p:spPr bwMode="auto">
          <a:xfrm>
            <a:off x="7467600" y="914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7723909" y="2085509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trajimos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848600" y="51054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trajeron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824355" y="35052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trajisteis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6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7" grpId="0"/>
      <p:bldP spid="11288" grpId="0"/>
      <p:bldP spid="11290" grpId="0"/>
      <p:bldP spid="11291" grpId="0"/>
      <p:bldP spid="1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74638"/>
            <a:ext cx="11465859" cy="11430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chemeClr val="hlink"/>
                </a:solidFill>
              </a:rPr>
              <a:t>Estar</a:t>
            </a:r>
            <a:r>
              <a:rPr lang="en-US" sz="4000" dirty="0">
                <a:solidFill>
                  <a:schemeClr val="hlink"/>
                </a:solidFill>
              </a:rPr>
              <a:t>: to be (location/feelings and emotions)</a:t>
            </a:r>
          </a:p>
        </p:txBody>
      </p:sp>
      <p:graphicFrame>
        <p:nvGraphicFramePr>
          <p:cNvPr id="11284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429001" y="1905000"/>
            <a:ext cx="18446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estuve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4" name="Text Box 22"/>
          <p:cNvSpPr txBox="1">
            <a:spLocks noChangeArrowheads="1"/>
          </p:cNvSpPr>
          <p:nvPr/>
        </p:nvSpPr>
        <p:spPr bwMode="auto">
          <a:xfrm>
            <a:off x="8153400" y="990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276600" y="36576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estuviste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276600" y="5105400"/>
            <a:ext cx="1860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estuvo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7" name="Text Box 25"/>
          <p:cNvSpPr txBox="1">
            <a:spLocks noChangeArrowheads="1"/>
          </p:cNvSpPr>
          <p:nvPr/>
        </p:nvSpPr>
        <p:spPr bwMode="auto">
          <a:xfrm>
            <a:off x="7467600" y="914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7723909" y="2085509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estuvimos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848600" y="51054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estuvieron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824355" y="35052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estuvisteis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7" grpId="0"/>
      <p:bldP spid="11288" grpId="0"/>
      <p:bldP spid="11290" grpId="0"/>
      <p:bldP spid="11291" grpId="0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74638"/>
            <a:ext cx="11465859" cy="11430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chemeClr val="hlink"/>
                </a:solidFill>
              </a:rPr>
              <a:t>Venir</a:t>
            </a:r>
            <a:r>
              <a:rPr lang="en-US" sz="4000" dirty="0">
                <a:solidFill>
                  <a:schemeClr val="hlink"/>
                </a:solidFill>
              </a:rPr>
              <a:t>: to come </a:t>
            </a:r>
          </a:p>
        </p:txBody>
      </p:sp>
      <p:graphicFrame>
        <p:nvGraphicFramePr>
          <p:cNvPr id="11284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429001" y="1905000"/>
            <a:ext cx="18446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4" name="Text Box 22"/>
          <p:cNvSpPr txBox="1">
            <a:spLocks noChangeArrowheads="1"/>
          </p:cNvSpPr>
          <p:nvPr/>
        </p:nvSpPr>
        <p:spPr bwMode="auto">
          <a:xfrm>
            <a:off x="8153400" y="990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276600" y="36576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viniste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276600" y="5105400"/>
            <a:ext cx="1860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vino</a:t>
            </a:r>
          </a:p>
        </p:txBody>
      </p:sp>
      <p:sp>
        <p:nvSpPr>
          <p:cNvPr id="9237" name="Text Box 25"/>
          <p:cNvSpPr txBox="1">
            <a:spLocks noChangeArrowheads="1"/>
          </p:cNvSpPr>
          <p:nvPr/>
        </p:nvSpPr>
        <p:spPr bwMode="auto">
          <a:xfrm>
            <a:off x="7467600" y="914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7723909" y="2085509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vinimos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848600" y="51054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vinieron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824355" y="35052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vinisteis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7" grpId="0"/>
      <p:bldP spid="11288" grpId="0"/>
      <p:bldP spid="11290" grpId="0"/>
      <p:bldP spid="11291" grpId="0"/>
      <p:bldP spid="1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74638"/>
            <a:ext cx="11465859" cy="11430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chemeClr val="hlink"/>
                </a:solidFill>
              </a:rPr>
              <a:t>conducir</a:t>
            </a:r>
            <a:r>
              <a:rPr lang="en-US" sz="4000" dirty="0">
                <a:solidFill>
                  <a:schemeClr val="hlink"/>
                </a:solidFill>
              </a:rPr>
              <a:t>: to drive</a:t>
            </a:r>
          </a:p>
        </p:txBody>
      </p:sp>
      <p:graphicFrame>
        <p:nvGraphicFramePr>
          <p:cNvPr id="11284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429001" y="1905000"/>
            <a:ext cx="18446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conduje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4" name="Text Box 22"/>
          <p:cNvSpPr txBox="1">
            <a:spLocks noChangeArrowheads="1"/>
          </p:cNvSpPr>
          <p:nvPr/>
        </p:nvSpPr>
        <p:spPr bwMode="auto">
          <a:xfrm>
            <a:off x="8153400" y="990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276600" y="36576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condujiste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276600" y="5105400"/>
            <a:ext cx="1860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condujo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7" name="Text Box 25"/>
          <p:cNvSpPr txBox="1">
            <a:spLocks noChangeArrowheads="1"/>
          </p:cNvSpPr>
          <p:nvPr/>
        </p:nvSpPr>
        <p:spPr bwMode="auto">
          <a:xfrm>
            <a:off x="7467600" y="914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7723909" y="2085509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condujimos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723909" y="5105400"/>
            <a:ext cx="2182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condujeron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824355" y="35052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condujisteis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0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7" grpId="0"/>
      <p:bldP spid="11288" grpId="0"/>
      <p:bldP spid="11290" grpId="0"/>
      <p:bldP spid="11291" grpId="0"/>
      <p:bldP spid="1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74638"/>
            <a:ext cx="11465859" cy="11430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chemeClr val="hlink"/>
                </a:solidFill>
              </a:rPr>
              <a:t>Traducir</a:t>
            </a:r>
            <a:r>
              <a:rPr lang="en-US" sz="4000" dirty="0">
                <a:solidFill>
                  <a:schemeClr val="hlink"/>
                </a:solidFill>
              </a:rPr>
              <a:t>: to translate</a:t>
            </a:r>
          </a:p>
        </p:txBody>
      </p:sp>
      <p:graphicFrame>
        <p:nvGraphicFramePr>
          <p:cNvPr id="11284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429001" y="1905000"/>
            <a:ext cx="18446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traduje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4" name="Text Box 22"/>
          <p:cNvSpPr txBox="1">
            <a:spLocks noChangeArrowheads="1"/>
          </p:cNvSpPr>
          <p:nvPr/>
        </p:nvSpPr>
        <p:spPr bwMode="auto">
          <a:xfrm>
            <a:off x="8153400" y="990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276600" y="36576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tradujiste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276600" y="5105400"/>
            <a:ext cx="1860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tradujo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7" name="Text Box 25"/>
          <p:cNvSpPr txBox="1">
            <a:spLocks noChangeArrowheads="1"/>
          </p:cNvSpPr>
          <p:nvPr/>
        </p:nvSpPr>
        <p:spPr bwMode="auto">
          <a:xfrm>
            <a:off x="7467600" y="914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7723909" y="2085509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tradujimos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851522" y="51054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tradujeron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824355" y="35052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tradujisteis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7" grpId="0"/>
      <p:bldP spid="11288" grpId="0"/>
      <p:bldP spid="11290" grpId="0"/>
      <p:bldP spid="1129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800080"/>
                </a:solidFill>
              </a:rPr>
              <a:t>Estar</a:t>
            </a:r>
            <a:r>
              <a:rPr lang="en-US" altLang="en-US" dirty="0">
                <a:solidFill>
                  <a:srgbClr val="800080"/>
                </a:solidFill>
              </a:rPr>
              <a:t>: To be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The verb ‘</a:t>
            </a:r>
            <a:r>
              <a:rPr lang="en-US" altLang="en-US" b="1" dirty="0" err="1">
                <a:solidFill>
                  <a:schemeClr val="accent2"/>
                </a:solidFill>
              </a:rPr>
              <a:t>estar</a:t>
            </a:r>
            <a:r>
              <a:rPr lang="en-US" altLang="en-US" dirty="0"/>
              <a:t>’ is used to talk about feelings, emotions, and location. </a:t>
            </a:r>
          </a:p>
          <a:p>
            <a:pPr marL="0" indent="0" eaLnBrk="1" hangingPunct="1">
              <a:buNone/>
            </a:pPr>
            <a:r>
              <a:rPr lang="en-US" altLang="en-US" dirty="0"/>
              <a:t>   Ex. Ella </a:t>
            </a:r>
            <a:r>
              <a:rPr lang="en-US" altLang="en-US" b="1" dirty="0" err="1"/>
              <a:t>está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la </a:t>
            </a:r>
            <a:r>
              <a:rPr lang="en-US" altLang="en-US" dirty="0" err="1"/>
              <a:t>clase</a:t>
            </a:r>
            <a:r>
              <a:rPr lang="en-US" altLang="en-US" dirty="0"/>
              <a:t> de </a:t>
            </a:r>
            <a:r>
              <a:rPr lang="en-US" altLang="en-US" dirty="0" err="1"/>
              <a:t>español</a:t>
            </a:r>
            <a:r>
              <a:rPr lang="en-US" altLang="en-US" dirty="0"/>
              <a:t>.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She is in Spanish class.</a:t>
            </a:r>
          </a:p>
          <a:p>
            <a:pPr marL="0" indent="0" eaLnBrk="1" hangingPunct="1">
              <a:buNone/>
            </a:pPr>
            <a:r>
              <a:rPr lang="en-US" altLang="en-US" dirty="0"/>
              <a:t>   Ex. Los </a:t>
            </a:r>
            <a:r>
              <a:rPr lang="en-US" altLang="en-US" dirty="0" err="1"/>
              <a:t>muchachos</a:t>
            </a:r>
            <a:r>
              <a:rPr lang="en-US" altLang="en-US" dirty="0"/>
              <a:t> </a:t>
            </a:r>
            <a:r>
              <a:rPr lang="en-US" altLang="en-US" b="1" dirty="0" err="1"/>
              <a:t>están</a:t>
            </a:r>
            <a:r>
              <a:rPr lang="en-US" altLang="en-US" dirty="0"/>
              <a:t> </a:t>
            </a:r>
            <a:r>
              <a:rPr lang="en-US" altLang="en-US" dirty="0" err="1"/>
              <a:t>cansados</a:t>
            </a:r>
            <a:r>
              <a:rPr lang="en-US" altLang="en-US" dirty="0"/>
              <a:t>. 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The boys are tired.      </a:t>
            </a:r>
          </a:p>
          <a:p>
            <a:pPr lvl="0" eaLnBrk="1" hangingPunct="1"/>
            <a:r>
              <a:rPr lang="en-US" altLang="en-US" dirty="0">
                <a:solidFill>
                  <a:srgbClr val="000000"/>
                </a:solidFill>
              </a:rPr>
              <a:t>It is also used with weather expressions.          </a:t>
            </a:r>
          </a:p>
          <a:p>
            <a:pPr marL="0" indent="0" eaLnBrk="1" hangingPunct="1">
              <a:buNone/>
            </a:pPr>
            <a:r>
              <a:rPr lang="en-US" altLang="en-US" dirty="0"/>
              <a:t>   Ex. </a:t>
            </a:r>
            <a:r>
              <a:rPr lang="en-US" altLang="en-US" dirty="0" err="1"/>
              <a:t>Está</a:t>
            </a:r>
            <a:r>
              <a:rPr lang="en-US" altLang="en-US" dirty="0"/>
              <a:t> </a:t>
            </a:r>
            <a:r>
              <a:rPr lang="en-US" altLang="en-US" dirty="0" err="1"/>
              <a:t>lloviendo</a:t>
            </a:r>
            <a:r>
              <a:rPr lang="en-US" altLang="en-US" dirty="0"/>
              <a:t>. </a:t>
            </a:r>
            <a:r>
              <a:rPr lang="en-US" altLang="en-US" dirty="0" err="1"/>
              <a:t>Está</a:t>
            </a:r>
            <a:r>
              <a:rPr lang="en-US" altLang="en-US" dirty="0"/>
              <a:t> </a:t>
            </a:r>
            <a:r>
              <a:rPr lang="en-US" altLang="en-US" dirty="0" err="1"/>
              <a:t>nevando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74638"/>
            <a:ext cx="11465859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hlink"/>
                </a:solidFill>
              </a:rPr>
              <a:t>Dar: to give</a:t>
            </a:r>
          </a:p>
        </p:txBody>
      </p:sp>
      <p:graphicFrame>
        <p:nvGraphicFramePr>
          <p:cNvPr id="11284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9270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429001" y="1905000"/>
            <a:ext cx="18446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4" name="Text Box 22"/>
          <p:cNvSpPr txBox="1">
            <a:spLocks noChangeArrowheads="1"/>
          </p:cNvSpPr>
          <p:nvPr/>
        </p:nvSpPr>
        <p:spPr bwMode="auto">
          <a:xfrm>
            <a:off x="8153400" y="990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276600" y="36576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276600" y="5105400"/>
            <a:ext cx="1860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7" name="Text Box 25"/>
          <p:cNvSpPr txBox="1">
            <a:spLocks noChangeArrowheads="1"/>
          </p:cNvSpPr>
          <p:nvPr/>
        </p:nvSpPr>
        <p:spPr bwMode="auto">
          <a:xfrm>
            <a:off x="7467600" y="914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7723909" y="2085509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dimos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848600" y="51054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dieron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824355" y="35052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disteis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6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7" grpId="0"/>
      <p:bldP spid="11288" grpId="0"/>
      <p:bldP spid="11290" grpId="0"/>
      <p:bldP spid="11291" grpId="0"/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hlink"/>
                </a:solidFill>
              </a:rPr>
              <a:t>The verb </a:t>
            </a:r>
            <a:r>
              <a:rPr lang="en-US" sz="4000" dirty="0" err="1">
                <a:solidFill>
                  <a:schemeClr val="hlink"/>
                </a:solidFill>
              </a:rPr>
              <a:t>haber</a:t>
            </a:r>
            <a:endParaRPr lang="en-US" sz="4000" dirty="0">
              <a:solidFill>
                <a:schemeClr val="hlin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have already learned that the present tense of </a:t>
            </a:r>
            <a:r>
              <a:rPr lang="en-US" dirty="0" err="1"/>
              <a:t>haber</a:t>
            </a:r>
            <a:r>
              <a:rPr lang="en-US" dirty="0"/>
              <a:t> is ‘hay’ (there is; there are)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the </a:t>
            </a:r>
            <a:r>
              <a:rPr lang="en-US" dirty="0" err="1"/>
              <a:t>preterite</a:t>
            </a:r>
            <a:r>
              <a:rPr lang="en-US" dirty="0"/>
              <a:t> tense, ‘hay’ changes to </a:t>
            </a:r>
            <a:r>
              <a:rPr lang="en-US" b="1" dirty="0" err="1"/>
              <a:t>hubo</a:t>
            </a:r>
            <a:r>
              <a:rPr lang="en-US" dirty="0"/>
              <a:t> (there was; there were)</a:t>
            </a:r>
          </a:p>
        </p:txBody>
      </p:sp>
      <p:sp>
        <p:nvSpPr>
          <p:cNvPr id="9234" name="Text Box 22"/>
          <p:cNvSpPr txBox="1">
            <a:spLocks noChangeArrowheads="1"/>
          </p:cNvSpPr>
          <p:nvPr/>
        </p:nvSpPr>
        <p:spPr bwMode="auto">
          <a:xfrm>
            <a:off x="8153400" y="990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7" name="Text Box 25"/>
          <p:cNvSpPr txBox="1">
            <a:spLocks noChangeArrowheads="1"/>
          </p:cNvSpPr>
          <p:nvPr/>
        </p:nvSpPr>
        <p:spPr bwMode="auto">
          <a:xfrm>
            <a:off x="7467600" y="914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88710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rgbClr val="CC3300"/>
                </a:solidFill>
              </a:rPr>
              <a:t>Fill in the blanks with the correct </a:t>
            </a:r>
            <a:r>
              <a:rPr lang="en-US" sz="3200" dirty="0" err="1">
                <a:solidFill>
                  <a:srgbClr val="CC3300"/>
                </a:solidFill>
              </a:rPr>
              <a:t>preterite</a:t>
            </a:r>
            <a:r>
              <a:rPr lang="en-US" sz="3200" dirty="0">
                <a:solidFill>
                  <a:srgbClr val="CC3300"/>
                </a:solidFill>
              </a:rPr>
              <a:t> conjugation of the verbs in parenthesis.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1. Sara _____________ (</a:t>
            </a:r>
            <a:r>
              <a:rPr lang="en-US" sz="4000" dirty="0" err="1"/>
              <a:t>hacer</a:t>
            </a:r>
            <a:r>
              <a:rPr lang="en-US" sz="4000" dirty="0"/>
              <a:t>).</a:t>
            </a:r>
          </a:p>
          <a:p>
            <a:pPr eaLnBrk="1" hangingPunct="1"/>
            <a:r>
              <a:rPr lang="en-US" sz="4000" dirty="0"/>
              <a:t>2. Ana y </a:t>
            </a:r>
            <a:r>
              <a:rPr lang="en-US" sz="4000" dirty="0" err="1"/>
              <a:t>yo</a:t>
            </a:r>
            <a:r>
              <a:rPr lang="en-US" sz="4000" dirty="0"/>
              <a:t> ____________(</a:t>
            </a:r>
            <a:r>
              <a:rPr lang="en-US" sz="4000" dirty="0" err="1"/>
              <a:t>traer</a:t>
            </a:r>
            <a:r>
              <a:rPr lang="en-US" sz="4000" dirty="0"/>
              <a:t>).</a:t>
            </a:r>
          </a:p>
          <a:p>
            <a:pPr eaLnBrk="1" hangingPunct="1"/>
            <a:r>
              <a:rPr lang="en-US" sz="4000" dirty="0"/>
              <a:t>3. Las </a:t>
            </a:r>
            <a:r>
              <a:rPr lang="en-US" sz="4000" dirty="0" err="1"/>
              <a:t>chicas</a:t>
            </a:r>
            <a:r>
              <a:rPr lang="en-US" sz="4000" dirty="0"/>
              <a:t> ___________(</a:t>
            </a:r>
            <a:r>
              <a:rPr lang="en-US" sz="4000" dirty="0" err="1"/>
              <a:t>poner</a:t>
            </a:r>
            <a:r>
              <a:rPr lang="en-US" sz="4000" dirty="0"/>
              <a:t>).</a:t>
            </a:r>
          </a:p>
          <a:p>
            <a:pPr eaLnBrk="1" hangingPunct="1"/>
            <a:r>
              <a:rPr lang="en-US" sz="4000" dirty="0"/>
              <a:t>4. Pablo ____________ (</a:t>
            </a:r>
            <a:r>
              <a:rPr lang="en-US" sz="4000" dirty="0" err="1"/>
              <a:t>tener</a:t>
            </a:r>
            <a:r>
              <a:rPr lang="en-US" sz="4000" dirty="0"/>
              <a:t>).</a:t>
            </a:r>
          </a:p>
          <a:p>
            <a:pPr eaLnBrk="1" hangingPunct="1"/>
            <a:r>
              <a:rPr lang="en-US" sz="4000" dirty="0"/>
              <a:t>5. </a:t>
            </a:r>
            <a:r>
              <a:rPr lang="en-US" sz="4000" dirty="0" err="1"/>
              <a:t>Yo</a:t>
            </a:r>
            <a:r>
              <a:rPr lang="en-US" sz="4000" dirty="0"/>
              <a:t> _____________ (</a:t>
            </a:r>
            <a:r>
              <a:rPr lang="en-US" sz="4000" dirty="0" err="1"/>
              <a:t>estar</a:t>
            </a:r>
            <a:r>
              <a:rPr lang="en-US" sz="4000" dirty="0"/>
              <a:t>).</a:t>
            </a:r>
          </a:p>
          <a:p>
            <a:pPr eaLnBrk="1" hangingPunct="1"/>
            <a:r>
              <a:rPr lang="en-US" sz="4000" dirty="0"/>
              <a:t>6. </a:t>
            </a:r>
            <a:r>
              <a:rPr lang="en-US" sz="4000" dirty="0" err="1"/>
              <a:t>Tú</a:t>
            </a:r>
            <a:r>
              <a:rPr lang="en-US" sz="4000" dirty="0"/>
              <a:t> ___________ (</a:t>
            </a:r>
            <a:r>
              <a:rPr lang="en-US" sz="4000" dirty="0" err="1"/>
              <a:t>decir</a:t>
            </a:r>
            <a:r>
              <a:rPr lang="en-US" sz="4000" dirty="0"/>
              <a:t>).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299336" y="1738809"/>
            <a:ext cx="2055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hizo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000500" y="2361626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trajimos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31978" y="3199596"/>
            <a:ext cx="1998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pusieron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870326" y="3937000"/>
            <a:ext cx="1539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tuvo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915400" y="1865313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30071" y="4630322"/>
            <a:ext cx="23801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estuve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30071" y="5414101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dijiste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5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1" grpId="0"/>
      <p:bldP spid="1332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03" y="1656514"/>
            <a:ext cx="10972800" cy="4525963"/>
          </a:xfrm>
        </p:spPr>
        <p:txBody>
          <a:bodyPr/>
          <a:lstStyle/>
          <a:p>
            <a:pPr eaLnBrk="1" hangingPunct="1"/>
            <a:r>
              <a:rPr lang="en-US" sz="4000" dirty="0"/>
              <a:t>7. Las </a:t>
            </a:r>
            <a:r>
              <a:rPr lang="en-US" sz="4000" dirty="0" err="1"/>
              <a:t>chicas</a:t>
            </a:r>
            <a:r>
              <a:rPr lang="en-US" sz="4000" dirty="0"/>
              <a:t> le __________ (</a:t>
            </a:r>
            <a:r>
              <a:rPr lang="en-US" sz="4000" dirty="0" err="1"/>
              <a:t>traducir</a:t>
            </a:r>
            <a:r>
              <a:rPr lang="en-US" sz="4000" dirty="0"/>
              <a:t>).</a:t>
            </a:r>
          </a:p>
          <a:p>
            <a:pPr eaLnBrk="1" hangingPunct="1"/>
            <a:r>
              <a:rPr lang="en-US" sz="4000" dirty="0"/>
              <a:t>8. </a:t>
            </a:r>
            <a:r>
              <a:rPr lang="en-US" sz="4000" dirty="0" err="1"/>
              <a:t>Yo</a:t>
            </a:r>
            <a:r>
              <a:rPr lang="en-US" sz="4000" dirty="0"/>
              <a:t>____________(</a:t>
            </a:r>
            <a:r>
              <a:rPr lang="en-US" sz="4000" dirty="0" err="1"/>
              <a:t>dar</a:t>
            </a:r>
            <a:r>
              <a:rPr lang="en-US" sz="4000" dirty="0"/>
              <a:t>).</a:t>
            </a:r>
          </a:p>
          <a:p>
            <a:pPr eaLnBrk="1" hangingPunct="1"/>
            <a:r>
              <a:rPr lang="en-US" sz="4000" dirty="0"/>
              <a:t>9. _______(</a:t>
            </a:r>
            <a:r>
              <a:rPr lang="en-US" sz="4000" dirty="0" err="1"/>
              <a:t>haber</a:t>
            </a:r>
            <a:r>
              <a:rPr lang="en-US" sz="4000" dirty="0"/>
              <a:t>)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clase</a:t>
            </a:r>
            <a:r>
              <a:rPr lang="en-US" sz="4000" dirty="0"/>
              <a:t> </a:t>
            </a:r>
            <a:r>
              <a:rPr lang="en-US" sz="4000" dirty="0" err="1"/>
              <a:t>ayer</a:t>
            </a:r>
            <a:r>
              <a:rPr lang="en-US" sz="4000" dirty="0"/>
              <a:t>.</a:t>
            </a:r>
          </a:p>
          <a:p>
            <a:pPr eaLnBrk="1" hangingPunct="1"/>
            <a:r>
              <a:rPr lang="en-US" sz="4000" dirty="0"/>
              <a:t>10. </a:t>
            </a:r>
            <a:r>
              <a:rPr lang="en-US" sz="4000" dirty="0" err="1"/>
              <a:t>Mi</a:t>
            </a:r>
            <a:r>
              <a:rPr lang="en-US" sz="4000" dirty="0"/>
              <a:t> </a:t>
            </a:r>
            <a:r>
              <a:rPr lang="en-US" sz="4000" dirty="0" err="1"/>
              <a:t>hermano</a:t>
            </a:r>
            <a:r>
              <a:rPr lang="en-US" sz="4000" dirty="0"/>
              <a:t> me  __________ (</a:t>
            </a:r>
            <a:r>
              <a:rPr lang="en-US" sz="4000" dirty="0" err="1"/>
              <a:t>conducir</a:t>
            </a:r>
            <a:r>
              <a:rPr lang="en-US" sz="4000" dirty="0"/>
              <a:t>)</a:t>
            </a:r>
          </a:p>
          <a:p>
            <a:pPr eaLnBrk="1" hangingPunct="1"/>
            <a:r>
              <a:rPr lang="en-US" sz="4000" dirty="0"/>
              <a:t>11. </a:t>
            </a:r>
            <a:r>
              <a:rPr lang="en-US" sz="4000" dirty="0" err="1"/>
              <a:t>Tú</a:t>
            </a:r>
            <a:r>
              <a:rPr lang="en-US" sz="4000" dirty="0"/>
              <a:t> _____________ (</a:t>
            </a:r>
            <a:r>
              <a:rPr lang="en-US" sz="4000" dirty="0" err="1"/>
              <a:t>venir</a:t>
            </a:r>
            <a:r>
              <a:rPr lang="en-US" sz="4000" dirty="0"/>
              <a:t>).</a:t>
            </a:r>
          </a:p>
          <a:p>
            <a:pPr eaLnBrk="1" hangingPunct="1"/>
            <a:r>
              <a:rPr lang="en-US" sz="4000" dirty="0"/>
              <a:t>12. Los </a:t>
            </a:r>
            <a:r>
              <a:rPr lang="en-US" sz="4000" dirty="0" err="1"/>
              <a:t>estudiantes</a:t>
            </a:r>
            <a:r>
              <a:rPr lang="en-US" sz="4000" dirty="0"/>
              <a:t> ___________ (</a:t>
            </a:r>
            <a:r>
              <a:rPr lang="en-US" sz="4000" dirty="0" err="1"/>
              <a:t>estar</a:t>
            </a:r>
            <a:r>
              <a:rPr lang="en-US" sz="4000" dirty="0"/>
              <a:t>).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68843" y="1710234"/>
            <a:ext cx="2320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tradujeron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30071" y="2469562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793879" y="3168176"/>
            <a:ext cx="1400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Hubo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369686" y="3961002"/>
            <a:ext cx="21159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condujo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915400" y="1865313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30071" y="4630322"/>
            <a:ext cx="23801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viniste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369686" y="5385742"/>
            <a:ext cx="22744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estuvieron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7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1" grpId="0"/>
      <p:bldP spid="1332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800080"/>
                </a:solidFill>
              </a:rPr>
              <a:t>Translate the following sentences:</a:t>
            </a:r>
            <a:br>
              <a:rPr lang="en-US" sz="4000" dirty="0">
                <a:solidFill>
                  <a:srgbClr val="800080"/>
                </a:solidFill>
              </a:rPr>
            </a:br>
            <a:endParaRPr lang="en-US" sz="4000" dirty="0">
              <a:solidFill>
                <a:srgbClr val="80008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1. Laura put the milk on top of the table.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Laura </a:t>
            </a:r>
            <a:r>
              <a:rPr lang="en-US" dirty="0" err="1"/>
              <a:t>puso</a:t>
            </a:r>
            <a:r>
              <a:rPr lang="en-US" dirty="0"/>
              <a:t> la </a:t>
            </a:r>
            <a:r>
              <a:rPr lang="en-US" dirty="0" err="1"/>
              <a:t>leche</a:t>
            </a:r>
            <a:r>
              <a:rPr lang="en-US" dirty="0"/>
              <a:t> </a:t>
            </a:r>
            <a:r>
              <a:rPr lang="en-US" dirty="0" err="1"/>
              <a:t>encima</a:t>
            </a:r>
            <a:r>
              <a:rPr lang="en-US" dirty="0"/>
              <a:t> de la mesa.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2. </a:t>
            </a:r>
            <a:r>
              <a:rPr lang="en-US" dirty="0" err="1"/>
              <a:t>María</a:t>
            </a:r>
            <a:r>
              <a:rPr lang="en-US" dirty="0"/>
              <a:t> and I were at the restaurant last night.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err="1"/>
              <a:t>María</a:t>
            </a:r>
            <a:r>
              <a:rPr lang="en-US" dirty="0"/>
              <a:t> y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estuvimos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restaurante</a:t>
            </a:r>
            <a:r>
              <a:rPr lang="en-US" dirty="0"/>
              <a:t> </a:t>
            </a:r>
            <a:r>
              <a:rPr lang="en-US" dirty="0" err="1"/>
              <a:t>anoche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3. The waiter had forty hamburgers.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El </a:t>
            </a:r>
            <a:r>
              <a:rPr lang="en-US" dirty="0" err="1"/>
              <a:t>camarero</a:t>
            </a:r>
            <a:r>
              <a:rPr lang="en-US" dirty="0"/>
              <a:t> </a:t>
            </a:r>
            <a:r>
              <a:rPr lang="en-US" dirty="0" err="1"/>
              <a:t>tuvo</a:t>
            </a:r>
            <a:r>
              <a:rPr lang="en-US" dirty="0"/>
              <a:t> </a:t>
            </a:r>
            <a:r>
              <a:rPr lang="en-US" dirty="0" err="1"/>
              <a:t>cuarenta</a:t>
            </a:r>
            <a:r>
              <a:rPr lang="en-US" dirty="0"/>
              <a:t> </a:t>
            </a:r>
            <a:r>
              <a:rPr lang="en-US" dirty="0" err="1"/>
              <a:t>hamburguesas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4. You said something.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err="1"/>
              <a:t>Tú</a:t>
            </a:r>
            <a:r>
              <a:rPr lang="en-US" dirty="0"/>
              <a:t> </a:t>
            </a:r>
            <a:r>
              <a:rPr lang="en-US" dirty="0" err="1"/>
              <a:t>dijiste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507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Translate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5. They made the rice and the turkey.</a:t>
            </a:r>
          </a:p>
          <a:p>
            <a:pPr eaLnBrk="1" hangingPunct="1">
              <a:buFontTx/>
              <a:buNone/>
            </a:pPr>
            <a:r>
              <a:rPr lang="en-US" dirty="0" err="1"/>
              <a:t>Ellos</a:t>
            </a:r>
            <a:r>
              <a:rPr lang="en-US" dirty="0"/>
              <a:t>/</a:t>
            </a:r>
            <a:r>
              <a:rPr lang="en-US" dirty="0" err="1"/>
              <a:t>Ellas</a:t>
            </a:r>
            <a:r>
              <a:rPr lang="en-US" dirty="0"/>
              <a:t> </a:t>
            </a:r>
            <a:r>
              <a:rPr lang="en-US" dirty="0" err="1"/>
              <a:t>hicieron</a:t>
            </a:r>
            <a:r>
              <a:rPr lang="en-US" dirty="0"/>
              <a:t> el </a:t>
            </a:r>
            <a:r>
              <a:rPr lang="en-US" dirty="0" err="1"/>
              <a:t>arroz</a:t>
            </a:r>
            <a:r>
              <a:rPr lang="en-US" dirty="0"/>
              <a:t> y el </a:t>
            </a:r>
            <a:r>
              <a:rPr lang="en-US" dirty="0" err="1"/>
              <a:t>pavo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/>
              <a:t>6. All of you brought the beans. </a:t>
            </a:r>
          </a:p>
          <a:p>
            <a:pPr eaLnBrk="1" hangingPunct="1">
              <a:buFontTx/>
              <a:buNone/>
            </a:pP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trajeron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frijoles.</a:t>
            </a:r>
          </a:p>
          <a:p>
            <a:pPr eaLnBrk="1" hangingPunct="1">
              <a:buFontTx/>
              <a:buNone/>
            </a:pPr>
            <a:r>
              <a:rPr lang="en-US" dirty="0" err="1"/>
              <a:t>Vosotros</a:t>
            </a:r>
            <a:r>
              <a:rPr lang="en-US" dirty="0"/>
              <a:t> </a:t>
            </a:r>
            <a:r>
              <a:rPr lang="en-US" dirty="0" err="1"/>
              <a:t>trajisteis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frijoles.</a:t>
            </a:r>
          </a:p>
          <a:p>
            <a:pPr eaLnBrk="1" hangingPunct="1"/>
            <a:r>
              <a:rPr lang="en-US" dirty="0"/>
              <a:t>7. I put the sugar next to the coffee. </a:t>
            </a:r>
          </a:p>
          <a:p>
            <a:pPr eaLnBrk="1" hangingPunct="1">
              <a:buFontTx/>
              <a:buNone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puse</a:t>
            </a:r>
            <a:r>
              <a:rPr lang="en-US" dirty="0"/>
              <a:t> el </a:t>
            </a:r>
            <a:r>
              <a:rPr lang="en-US" dirty="0" err="1"/>
              <a:t>azúcar</a:t>
            </a:r>
            <a:r>
              <a:rPr lang="en-US" dirty="0"/>
              <a:t> al </a:t>
            </a:r>
            <a:r>
              <a:rPr lang="en-US" dirty="0" err="1"/>
              <a:t>lado</a:t>
            </a:r>
            <a:r>
              <a:rPr lang="en-US" dirty="0"/>
              <a:t> del café. 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14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Verbs that change meaning in the </a:t>
            </a:r>
            <a:r>
              <a:rPr lang="en-US" b="1" i="1" dirty="0" err="1"/>
              <a:t>preterite</a:t>
            </a:r>
            <a:r>
              <a:rPr lang="en-US" b="1" i="1" dirty="0"/>
              <a:t>!!!</a:t>
            </a:r>
            <a:r>
              <a:rPr lang="en-US" b="1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26022">
            <a:off x="969439" y="4191550"/>
            <a:ext cx="3311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conocer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20119009">
            <a:off x="7350657" y="2166488"/>
            <a:ext cx="3311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querer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 rot="980366">
            <a:off x="5706272" y="4191550"/>
            <a:ext cx="3311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B50B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poder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B50BA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rot="20195663">
            <a:off x="2762381" y="2137810"/>
            <a:ext cx="3311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saber</a:t>
            </a:r>
          </a:p>
        </p:txBody>
      </p:sp>
    </p:spTree>
    <p:extLst>
      <p:ext uri="{BB962C8B-B14F-4D97-AF65-F5344CB8AC3E}">
        <p14:creationId xmlns:p14="http://schemas.microsoft.com/office/powerpoint/2010/main" val="15431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6600"/>
                </a:solidFill>
              </a:rPr>
              <a:t>Conocer</a:t>
            </a:r>
            <a:r>
              <a:rPr lang="en-US" dirty="0">
                <a:solidFill>
                  <a:srgbClr val="FF6600"/>
                </a:solidFill>
              </a:rPr>
              <a:t>: to meet </a:t>
            </a:r>
          </a:p>
        </p:txBody>
      </p:sp>
      <p:graphicFrame>
        <p:nvGraphicFramePr>
          <p:cNvPr id="7188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560126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Yo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conocí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conocimos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conociste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conocisteis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conoció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conocieron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6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Saber: to find out; to learn  </a:t>
            </a:r>
          </a:p>
        </p:txBody>
      </p:sp>
      <p:graphicFrame>
        <p:nvGraphicFramePr>
          <p:cNvPr id="7188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560126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Yo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supe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supimos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supiste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supisteis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supieron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21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1582400" cy="11430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6600"/>
                </a:solidFill>
              </a:rPr>
              <a:t>Poder</a:t>
            </a:r>
            <a:r>
              <a:rPr lang="en-US" dirty="0">
                <a:solidFill>
                  <a:srgbClr val="FF6600"/>
                </a:solidFill>
              </a:rPr>
              <a:t>: to manage; to succeed (could and did)  </a:t>
            </a:r>
          </a:p>
        </p:txBody>
      </p:sp>
      <p:graphicFrame>
        <p:nvGraphicFramePr>
          <p:cNvPr id="7188" name="Group 20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560126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Yo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pude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Nosotras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pudimos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Tú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pudiste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Vosotros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Vosotras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pudisteis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Ud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pudo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Uds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pudieron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95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rek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Office Theme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comics">
  <a:themeElements>
    <a:clrScheme name="comic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mics">
      <a:majorFont>
        <a:latin typeface="Joink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mic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ic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ic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ic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ic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ic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ic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ropical">
  <a:themeElements>
    <a:clrScheme name="Tropical 1">
      <a:dk1>
        <a:srgbClr val="330099"/>
      </a:dk1>
      <a:lt1>
        <a:srgbClr val="FFFFFF"/>
      </a:lt1>
      <a:dk2>
        <a:srgbClr val="66CCFF"/>
      </a:dk2>
      <a:lt2>
        <a:srgbClr val="FFFF00"/>
      </a:lt2>
      <a:accent1>
        <a:srgbClr val="00FFFF"/>
      </a:accent1>
      <a:accent2>
        <a:srgbClr val="FF3399"/>
      </a:accent2>
      <a:accent3>
        <a:srgbClr val="B8E2FF"/>
      </a:accent3>
      <a:accent4>
        <a:srgbClr val="DADADA"/>
      </a:accent4>
      <a:accent5>
        <a:srgbClr val="AAFFFF"/>
      </a:accent5>
      <a:accent6>
        <a:srgbClr val="E72D8A"/>
      </a:accent6>
      <a:hlink>
        <a:srgbClr val="FF9933"/>
      </a:hlink>
      <a:folHlink>
        <a:srgbClr val="CC00CC"/>
      </a:folHlink>
    </a:clrScheme>
    <a:fontScheme name="Tropical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opical 1">
        <a:dk1>
          <a:srgbClr val="330099"/>
        </a:dk1>
        <a:lt1>
          <a:srgbClr val="FFFFFF"/>
        </a:lt1>
        <a:dk2>
          <a:srgbClr val="66CCFF"/>
        </a:dk2>
        <a:lt2>
          <a:srgbClr val="FFFF00"/>
        </a:lt2>
        <a:accent1>
          <a:srgbClr val="00FFFF"/>
        </a:accent1>
        <a:accent2>
          <a:srgbClr val="FF3399"/>
        </a:accent2>
        <a:accent3>
          <a:srgbClr val="B8E2FF"/>
        </a:accent3>
        <a:accent4>
          <a:srgbClr val="DADADA"/>
        </a:accent4>
        <a:accent5>
          <a:srgbClr val="AAFFFF"/>
        </a:accent5>
        <a:accent6>
          <a:srgbClr val="E72D8A"/>
        </a:accent6>
        <a:hlink>
          <a:srgbClr val="FF9933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ical 2">
        <a:dk1>
          <a:srgbClr val="006666"/>
        </a:dk1>
        <a:lt1>
          <a:srgbClr val="99CCFF"/>
        </a:lt1>
        <a:dk2>
          <a:srgbClr val="003399"/>
        </a:dk2>
        <a:lt2>
          <a:srgbClr val="99FFFF"/>
        </a:lt2>
        <a:accent1>
          <a:srgbClr val="99FFFF"/>
        </a:accent1>
        <a:accent2>
          <a:srgbClr val="FF99CC"/>
        </a:accent2>
        <a:accent3>
          <a:srgbClr val="CAE2FF"/>
        </a:accent3>
        <a:accent4>
          <a:srgbClr val="005656"/>
        </a:accent4>
        <a:accent5>
          <a:srgbClr val="CAFFFF"/>
        </a:accent5>
        <a:accent6>
          <a:srgbClr val="E78AB9"/>
        </a:accent6>
        <a:hlink>
          <a:srgbClr val="FFFF99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pic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pical 4">
        <a:dk1>
          <a:srgbClr val="000000"/>
        </a:dk1>
        <a:lt1>
          <a:srgbClr val="EAEAEA"/>
        </a:lt1>
        <a:dk2>
          <a:srgbClr val="0066FF"/>
        </a:dk2>
        <a:lt2>
          <a:srgbClr val="FFFF99"/>
        </a:lt2>
        <a:accent1>
          <a:srgbClr val="00CCFF"/>
        </a:accent1>
        <a:accent2>
          <a:srgbClr val="CC66FF"/>
        </a:accent2>
        <a:accent3>
          <a:srgbClr val="AAB8FF"/>
        </a:accent3>
        <a:accent4>
          <a:srgbClr val="C8C8C8"/>
        </a:accent4>
        <a:accent5>
          <a:srgbClr val="AAE2FF"/>
        </a:accent5>
        <a:accent6>
          <a:srgbClr val="B95CE7"/>
        </a:accent6>
        <a:hlink>
          <a:srgbClr val="CC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ical 5">
        <a:dk1>
          <a:srgbClr val="660033"/>
        </a:dk1>
        <a:lt1>
          <a:srgbClr val="EAEAEA"/>
        </a:lt1>
        <a:dk2>
          <a:srgbClr val="CC99FF"/>
        </a:dk2>
        <a:lt2>
          <a:srgbClr val="FFFFCC"/>
        </a:lt2>
        <a:accent1>
          <a:srgbClr val="0099FF"/>
        </a:accent1>
        <a:accent2>
          <a:srgbClr val="FF33FF"/>
        </a:accent2>
        <a:accent3>
          <a:srgbClr val="E2CAFF"/>
        </a:accent3>
        <a:accent4>
          <a:srgbClr val="C8C8C8"/>
        </a:accent4>
        <a:accent5>
          <a:srgbClr val="AACAFF"/>
        </a:accent5>
        <a:accent6>
          <a:srgbClr val="E72DE7"/>
        </a:accent6>
        <a:hlink>
          <a:srgbClr val="FFCC66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ical 6">
        <a:dk1>
          <a:srgbClr val="660066"/>
        </a:dk1>
        <a:lt1>
          <a:srgbClr val="EAEAEA"/>
        </a:lt1>
        <a:dk2>
          <a:srgbClr val="9999FF"/>
        </a:dk2>
        <a:lt2>
          <a:srgbClr val="FFCC99"/>
        </a:lt2>
        <a:accent1>
          <a:srgbClr val="0099CC"/>
        </a:accent1>
        <a:accent2>
          <a:srgbClr val="FF33CC"/>
        </a:accent2>
        <a:accent3>
          <a:srgbClr val="CACAFF"/>
        </a:accent3>
        <a:accent4>
          <a:srgbClr val="C8C8C8"/>
        </a:accent4>
        <a:accent5>
          <a:srgbClr val="AACAE2"/>
        </a:accent5>
        <a:accent6>
          <a:srgbClr val="E72DB9"/>
        </a:accent6>
        <a:hlink>
          <a:srgbClr val="CC9900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3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4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6693</Words>
  <Application>Microsoft Office PowerPoint</Application>
  <PresentationFormat>Widescreen</PresentationFormat>
  <Paragraphs>1698</Paragraphs>
  <Slides>176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176</vt:i4>
      </vt:variant>
    </vt:vector>
  </HeadingPairs>
  <TitlesOfParts>
    <vt:vector size="198" baseType="lpstr">
      <vt:lpstr>Office Theme</vt:lpstr>
      <vt:lpstr>1_Default Design</vt:lpstr>
      <vt:lpstr>Default Design</vt:lpstr>
      <vt:lpstr>2_Default Design</vt:lpstr>
      <vt:lpstr>1_Office Theme</vt:lpstr>
      <vt:lpstr>2_Office Theme</vt:lpstr>
      <vt:lpstr>Tropical</vt:lpstr>
      <vt:lpstr>Ripple</vt:lpstr>
      <vt:lpstr>3_Default Design</vt:lpstr>
      <vt:lpstr>3_Office Theme</vt:lpstr>
      <vt:lpstr>4_Default Design</vt:lpstr>
      <vt:lpstr>4_Office Theme</vt:lpstr>
      <vt:lpstr>Opulent</vt:lpstr>
      <vt:lpstr>Trek</vt:lpstr>
      <vt:lpstr>5_Office Theme</vt:lpstr>
      <vt:lpstr>5_Default Design</vt:lpstr>
      <vt:lpstr>6_Default Design</vt:lpstr>
      <vt:lpstr>7_Default Design</vt:lpstr>
      <vt:lpstr>comics</vt:lpstr>
      <vt:lpstr>1_Opulent</vt:lpstr>
      <vt:lpstr>8_Default Design</vt:lpstr>
      <vt:lpstr>6_Office Theme</vt:lpstr>
      <vt:lpstr>Repaso de Español I &amp;II ¿Recuerdas?</vt:lpstr>
      <vt:lpstr>Fill in the blanks with the correct conjugation of the verbs in parenthesis.</vt:lpstr>
      <vt:lpstr>Translate the following</vt:lpstr>
      <vt:lpstr>Translate the following sentences</vt:lpstr>
      <vt:lpstr>Ser vs. Estar</vt:lpstr>
      <vt:lpstr>Meaning: To be</vt:lpstr>
      <vt:lpstr>Ser: To be</vt:lpstr>
      <vt:lpstr>Ser</vt:lpstr>
      <vt:lpstr>Estar: To be</vt:lpstr>
      <vt:lpstr>Estar: To be</vt:lpstr>
      <vt:lpstr>‘Ser’ o ‘Estar’  Fill in the blanks with the correct verb and the correct conjugation</vt:lpstr>
      <vt:lpstr>¿Cómo es?</vt:lpstr>
      <vt:lpstr>Give the correct adjective for the following:</vt:lpstr>
      <vt:lpstr>Possessive Adjectives: Translate the following</vt:lpstr>
      <vt:lpstr>¿Cómo son?</vt:lpstr>
      <vt:lpstr>Fill in the blanks with correct word from the word bank </vt:lpstr>
      <vt:lpstr>STEM CHANGERS</vt:lpstr>
      <vt:lpstr>E  IE</vt:lpstr>
      <vt:lpstr>O  UE</vt:lpstr>
      <vt:lpstr>U  UE</vt:lpstr>
      <vt:lpstr>E  I</vt:lpstr>
      <vt:lpstr>Decir (irregular in the ‘yo’ form)</vt:lpstr>
      <vt:lpstr>SEGUIR</vt:lpstr>
      <vt:lpstr>CONSEGUIR</vt:lpstr>
      <vt:lpstr>Irregular verbs in the ‘yo’ form We have already learned 3 verbs with irregular yo forms…</vt:lpstr>
      <vt:lpstr>Some common decir phrases are:</vt:lpstr>
      <vt:lpstr>Other verbs with irregular yo forms:</vt:lpstr>
      <vt:lpstr>PowerPoint Presentation</vt:lpstr>
      <vt:lpstr>Ver</vt:lpstr>
      <vt:lpstr>Oír</vt:lpstr>
      <vt:lpstr>Ir</vt:lpstr>
      <vt:lpstr>¿Cómo se dice…en inglés?</vt:lpstr>
      <vt:lpstr>PowerPoint Presentation</vt:lpstr>
      <vt:lpstr>PowerPoint Presentation</vt:lpstr>
      <vt:lpstr>Conjugate the following</vt:lpstr>
      <vt:lpstr>Translate the following</vt:lpstr>
      <vt:lpstr>Present progressives</vt:lpstr>
      <vt:lpstr>What does it mean?</vt:lpstr>
      <vt:lpstr>How to form the present participle</vt:lpstr>
      <vt:lpstr>Importante</vt:lpstr>
      <vt:lpstr>Ir / Poder / venir</vt:lpstr>
      <vt:lpstr>Ir stem-changing verbs</vt:lpstr>
      <vt:lpstr>PowerPoint Presentation</vt:lpstr>
      <vt:lpstr>PowerPoint Presentation</vt:lpstr>
      <vt:lpstr>Present Progressive: Translate the following:</vt:lpstr>
      <vt:lpstr>Present Progressives with Direct Object Pronouns</vt:lpstr>
      <vt:lpstr>PowerPoint Presentation</vt:lpstr>
      <vt:lpstr>Saber </vt:lpstr>
      <vt:lpstr>PowerPoint Presentation</vt:lpstr>
      <vt:lpstr>Conocer</vt:lpstr>
      <vt:lpstr>conocer</vt:lpstr>
      <vt:lpstr>Los verbos reflexivos</vt:lpstr>
      <vt:lpstr>You need these pronouns</vt:lpstr>
      <vt:lpstr>PowerPoint Presentation</vt:lpstr>
      <vt:lpstr>How do you get those forms?</vt:lpstr>
      <vt:lpstr>Ex. Lavarse conjugated:</vt:lpstr>
      <vt:lpstr>Sentarse (E:ie stem-changing verb)</vt:lpstr>
      <vt:lpstr>Ponerse (-go verb)</vt:lpstr>
      <vt:lpstr>A verb followed by a reflexive verb: </vt:lpstr>
      <vt:lpstr>With Prepositions</vt:lpstr>
      <vt:lpstr>Fill in the blanks with the correct forms of the reflexive verbs.</vt:lpstr>
      <vt:lpstr>¿Qué hacen las personas y qué usan?</vt:lpstr>
      <vt:lpstr>Verbs Like gustar</vt:lpstr>
      <vt:lpstr>¡Vamos a responder! </vt:lpstr>
      <vt:lpstr>¡El Pretérito! </vt:lpstr>
      <vt:lpstr>-ar endings </vt:lpstr>
      <vt:lpstr>-er and –ir endings </vt:lpstr>
      <vt:lpstr>*Irregular  ir :(to go) in the preterite</vt:lpstr>
      <vt:lpstr>¡Muy Importante!</vt:lpstr>
      <vt:lpstr>Ejemplos</vt:lpstr>
      <vt:lpstr>SPECIAL RULE the –car, -gar, -zar rule </vt:lpstr>
      <vt:lpstr>Verbs with spelling changes in the preterite!!!</vt:lpstr>
      <vt:lpstr>Creer </vt:lpstr>
      <vt:lpstr>Leer</vt:lpstr>
      <vt:lpstr>Oír </vt:lpstr>
      <vt:lpstr>Ver</vt:lpstr>
      <vt:lpstr>¡Vamos a practicar! Conjugate the following verbs using the preterite tense</vt:lpstr>
      <vt:lpstr>¡Vamos a practicar! Conjugate the following verbs using the preterite tense</vt:lpstr>
      <vt:lpstr>Review: Ir and Ser</vt:lpstr>
      <vt:lpstr>PowerPoint Presentation</vt:lpstr>
      <vt:lpstr>Tener: to have</vt:lpstr>
      <vt:lpstr>Hacer: to do/make</vt:lpstr>
      <vt:lpstr>Decir: to say</vt:lpstr>
      <vt:lpstr>Poner: to put</vt:lpstr>
      <vt:lpstr>Traer: to bring</vt:lpstr>
      <vt:lpstr>Estar: to be (location/feelings and emotions)</vt:lpstr>
      <vt:lpstr>Venir: to come </vt:lpstr>
      <vt:lpstr>conducir: to drive</vt:lpstr>
      <vt:lpstr>Traducir: to translate</vt:lpstr>
      <vt:lpstr>Dar: to give</vt:lpstr>
      <vt:lpstr>The verb haber</vt:lpstr>
      <vt:lpstr>Fill in the blanks with the correct preterite conjugation of the verbs in parenthesis.</vt:lpstr>
      <vt:lpstr>PowerPoint Presentation</vt:lpstr>
      <vt:lpstr>Translate the following sentences: </vt:lpstr>
      <vt:lpstr>Translate</vt:lpstr>
      <vt:lpstr>Verbs that change meaning in the preterite!!! </vt:lpstr>
      <vt:lpstr>Conocer: to meet </vt:lpstr>
      <vt:lpstr>Saber: to find out; to learn  </vt:lpstr>
      <vt:lpstr>Poder: to manage; to succeed (could and did)  </vt:lpstr>
      <vt:lpstr>Querer: to try </vt:lpstr>
      <vt:lpstr>Fill in the blanks with the correct preterite conjugation of the verbs in parenthesis.</vt:lpstr>
      <vt:lpstr>Translate the following sentences: </vt:lpstr>
      <vt:lpstr>Mi viaje a Costa Rica</vt:lpstr>
      <vt:lpstr>Errores</vt:lpstr>
      <vt:lpstr>Errors from paragraph activity</vt:lpstr>
      <vt:lpstr>Errors from paragraph activity</vt:lpstr>
      <vt:lpstr>Preterite of stem-changing verbs -ar and -er     vs.       -ir</vt:lpstr>
      <vt:lpstr>Servir/Dormir </vt:lpstr>
      <vt:lpstr>Pedir(e:i): to ask for</vt:lpstr>
      <vt:lpstr>Preferir(e:ie on 2nd e): to prefer</vt:lpstr>
      <vt:lpstr>Repetir(e:i on 2nd e): to repeat</vt:lpstr>
      <vt:lpstr>Seguir(e:i): to follow / to continue</vt:lpstr>
      <vt:lpstr>Morir(o:ue): to die</vt:lpstr>
      <vt:lpstr>Conseguir(e:i): to get/ to obtain</vt:lpstr>
      <vt:lpstr>Repaso</vt:lpstr>
      <vt:lpstr>Direct Object Pronouns</vt:lpstr>
      <vt:lpstr>Direct Object</vt:lpstr>
      <vt:lpstr>PowerPoint Presentation</vt:lpstr>
      <vt:lpstr>Direct Object Pronouns</vt:lpstr>
      <vt:lpstr>PowerPoint Presentation</vt:lpstr>
      <vt:lpstr>Direct Object Pronouns</vt:lpstr>
      <vt:lpstr>PowerPoint Presentation</vt:lpstr>
      <vt:lpstr>PowerPoint Presentation</vt:lpstr>
      <vt:lpstr>lo, los, la, las</vt:lpstr>
      <vt:lpstr>PowerPoint Presentation</vt:lpstr>
      <vt:lpstr>¡Vamos a practicar! Re-write the sentence using the DOP</vt:lpstr>
      <vt:lpstr>PowerPoint Presentation</vt:lpstr>
      <vt:lpstr>Dos verbos ¡Carambas! TRY TO write it BOTH ways!</vt:lpstr>
      <vt:lpstr>Dos verbos…¡casi terminas!</vt:lpstr>
      <vt:lpstr>Using Present Progressive</vt:lpstr>
      <vt:lpstr>me, te, nos, os</vt:lpstr>
      <vt:lpstr>Práctica con me, te, nos</vt:lpstr>
      <vt:lpstr>IOPs</vt:lpstr>
      <vt:lpstr>Indirect Object Pronouns</vt:lpstr>
      <vt:lpstr>personal a</vt:lpstr>
      <vt:lpstr>Pronouns (to/for someone)</vt:lpstr>
      <vt:lpstr>common verbs:</vt:lpstr>
      <vt:lpstr>ejemplos:</vt:lpstr>
      <vt:lpstr>PowerPoint Presentation</vt:lpstr>
      <vt:lpstr>PowerPoint Presentation</vt:lpstr>
      <vt:lpstr>PowerPoint Presentation</vt:lpstr>
      <vt:lpstr>PowerPoint Presentation</vt:lpstr>
      <vt:lpstr>¡Los poderosos pronombres!</vt:lpstr>
      <vt:lpstr>¿Qué es un pronombre?</vt:lpstr>
      <vt:lpstr>DIRECT OBJECT PRONOUNS (D.O.)</vt:lpstr>
      <vt:lpstr>Say WHAT?</vt:lpstr>
      <vt:lpstr>Use that knowledge or LOSE IT!</vt:lpstr>
      <vt:lpstr>Use that knowledge or LOSE IT!</vt:lpstr>
      <vt:lpstr>INDIRECT OBJECT PRONOUNS (IO)</vt:lpstr>
      <vt:lpstr>Say WHAT?</vt:lpstr>
      <vt:lpstr>Say WHAT?</vt:lpstr>
      <vt:lpstr>Use that knowledge or LOSE IT!</vt:lpstr>
      <vt:lpstr>Use that knowledge or LOSE IT!</vt:lpstr>
      <vt:lpstr>PowerPoint Presentation</vt:lpstr>
      <vt:lpstr>Pronoun Order: Indirect &amp; Direct Pronouns</vt:lpstr>
      <vt:lpstr>SPECIAL NOTE</vt:lpstr>
      <vt:lpstr>YOU TRY IT!</vt:lpstr>
      <vt:lpstr>Demonstrative Adjectives</vt:lpstr>
      <vt:lpstr>¿Qué son?</vt:lpstr>
      <vt:lpstr>PowerPoint Presentation</vt:lpstr>
      <vt:lpstr>This and These have “T”s</vt:lpstr>
      <vt:lpstr>That and Those DON’T!</vt:lpstr>
      <vt:lpstr>That and Those WAAAAYYYY over there!</vt:lpstr>
      <vt:lpstr>¡Vamos a practicar!</vt:lpstr>
      <vt:lpstr>Ejemplo</vt:lpstr>
      <vt:lpstr>#1 </vt:lpstr>
      <vt:lpstr>#2</vt:lpstr>
      <vt:lpstr>#3 </vt:lpstr>
      <vt:lpstr>#4 </vt:lpstr>
      <vt:lpstr>#5 </vt:lpstr>
      <vt:lpstr># 6</vt:lpstr>
      <vt:lpstr># 7</vt:lpstr>
      <vt:lpstr>#8 </vt:lpstr>
      <vt:lpstr># 9</vt:lpstr>
      <vt:lpstr>#10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son?</dc:title>
  <dc:creator>Yadira Thomas</dc:creator>
  <cp:lastModifiedBy>Yadira Thomas</cp:lastModifiedBy>
  <cp:revision>107</cp:revision>
  <dcterms:created xsi:type="dcterms:W3CDTF">2018-01-02T18:23:43Z</dcterms:created>
  <dcterms:modified xsi:type="dcterms:W3CDTF">2020-08-06T15:43:53Z</dcterms:modified>
</cp:coreProperties>
</file>