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BE57-E9C7-4F6A-B3DF-3698C58C91B5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196B-0828-4F92-953D-2AE528527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493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BE57-E9C7-4F6A-B3DF-3698C58C91B5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196B-0828-4F92-953D-2AE528527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396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BE57-E9C7-4F6A-B3DF-3698C58C91B5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196B-0828-4F92-953D-2AE528527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05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BE57-E9C7-4F6A-B3DF-3698C58C91B5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196B-0828-4F92-953D-2AE528527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150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BE57-E9C7-4F6A-B3DF-3698C58C91B5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196B-0828-4F92-953D-2AE528527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2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BE57-E9C7-4F6A-B3DF-3698C58C91B5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196B-0828-4F92-953D-2AE528527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427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BE57-E9C7-4F6A-B3DF-3698C58C91B5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196B-0828-4F92-953D-2AE528527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00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BE57-E9C7-4F6A-B3DF-3698C58C91B5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196B-0828-4F92-953D-2AE528527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080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BE57-E9C7-4F6A-B3DF-3698C58C91B5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196B-0828-4F92-953D-2AE528527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976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BE57-E9C7-4F6A-B3DF-3698C58C91B5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196B-0828-4F92-953D-2AE528527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13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BE57-E9C7-4F6A-B3DF-3698C58C91B5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196B-0828-4F92-953D-2AE528527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0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CBE57-E9C7-4F6A-B3DF-3698C58C91B5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8196B-0828-4F92-953D-2AE528527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664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es-E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s-E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¿Qué hora es?      </a:t>
            </a:r>
            <a:br>
              <a:rPr lang="es-ES" sz="36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ES" sz="3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br>
              <a:rPr lang="es-ES" sz="36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ES" sz="3600" dirty="0">
                <a:solidFill>
                  <a:schemeClr val="accent6">
                    <a:lumMod val="75000"/>
                  </a:schemeClr>
                </a:solidFill>
              </a:rPr>
              <a:t>1. Son las dos y media de la tarde</a:t>
            </a:r>
            <a:br>
              <a:rPr lang="es-ES" sz="36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ES" sz="3600" dirty="0">
                <a:solidFill>
                  <a:schemeClr val="accent6">
                    <a:lumMod val="75000"/>
                  </a:schemeClr>
                </a:solidFill>
              </a:rPr>
              <a:t>2. Es la una de la mañana</a:t>
            </a:r>
            <a:br>
              <a:rPr lang="es-ES" sz="36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ES" sz="3600" dirty="0">
                <a:solidFill>
                  <a:schemeClr val="accent6">
                    <a:lumMod val="75000"/>
                  </a:schemeClr>
                </a:solidFill>
              </a:rPr>
              <a:t>3. Son las ocho menos cinco de la noche</a:t>
            </a:r>
            <a:br>
              <a:rPr lang="es-ES" sz="36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ES" sz="3600" dirty="0">
                <a:solidFill>
                  <a:schemeClr val="accent6">
                    <a:lumMod val="75000"/>
                  </a:schemeClr>
                </a:solidFill>
              </a:rPr>
              <a:t>4. Es la una y cuarto de la tarde</a:t>
            </a:r>
            <a:br>
              <a:rPr lang="es-ES" sz="36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ES" sz="3600" dirty="0">
                <a:solidFill>
                  <a:schemeClr val="accent6">
                    <a:lumMod val="75000"/>
                  </a:schemeClr>
                </a:solidFill>
              </a:rPr>
              <a:t>5. Son las nueve y cuarenta y cinco de la </a:t>
            </a:r>
            <a:br>
              <a:rPr lang="es-ES" sz="36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ES" sz="3600" dirty="0">
                <a:solidFill>
                  <a:schemeClr val="accent6">
                    <a:lumMod val="75000"/>
                  </a:schemeClr>
                </a:solidFill>
              </a:rPr>
              <a:t>     mañana.      </a:t>
            </a:r>
            <a:br>
              <a:rPr lang="es-ES" sz="36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ES" sz="3600" dirty="0">
                <a:solidFill>
                  <a:schemeClr val="accent6">
                    <a:lumMod val="75000"/>
                  </a:schemeClr>
                </a:solidFill>
              </a:rPr>
              <a:t>6. Son las tres y cuarto de la tarde</a:t>
            </a:r>
            <a:br>
              <a:rPr lang="es-ES" dirty="0"/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206" y="304800"/>
            <a:ext cx="1753394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327742" y="166876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It </a:t>
            </a:r>
            <a:r>
              <a:rPr lang="en-US" sz="2400" b="1"/>
              <a:t>is 2:30p.m</a:t>
            </a:r>
            <a:r>
              <a:rPr lang="en-US" sz="2400" b="1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29200" y="2196507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It is 1:00a.m.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58799" y="2667599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It is 7:55p.m.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43600" y="3138785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It is 1:15p.m.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43200" y="4080969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It is 9:45a.m.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00800" y="4561488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It is 3:15p.m.</a:t>
            </a:r>
          </a:p>
        </p:txBody>
      </p:sp>
    </p:spTree>
    <p:extLst>
      <p:ext uri="{BB962C8B-B14F-4D97-AF65-F5344CB8AC3E}">
        <p14:creationId xmlns:p14="http://schemas.microsoft.com/office/powerpoint/2010/main" val="26123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FD5B40CC20934FBE02B9BFEDA731E6" ma:contentTypeVersion="15" ma:contentTypeDescription="Create a new document." ma:contentTypeScope="" ma:versionID="f8fba48f5b3d293869df79923a09abe1">
  <xsd:schema xmlns:xsd="http://www.w3.org/2001/XMLSchema" xmlns:xs="http://www.w3.org/2001/XMLSchema" xmlns:p="http://schemas.microsoft.com/office/2006/metadata/properties" xmlns:ns3="1f288448-f477-4024-bfa7-c5da6d31a550" xmlns:ns4="d1bea57f-f24a-4814-8dfc-e372b91f2504" targetNamespace="http://schemas.microsoft.com/office/2006/metadata/properties" ma:root="true" ma:fieldsID="c8b10223c34b25007bc4efef55f942c1" ns3:_="" ns4:_="">
    <xsd:import namespace="1f288448-f477-4024-bfa7-c5da6d31a550"/>
    <xsd:import namespace="d1bea57f-f24a-4814-8dfc-e372b91f2504"/>
    <xsd:element name="properties">
      <xsd:complexType>
        <xsd:sequence>
          <xsd:element name="documentManagement">
            <xsd:complexType>
              <xsd:all>
                <xsd:element ref="ns3:SharedWithDetails" minOccurs="0"/>
                <xsd:element ref="ns3:SharedWithUser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288448-f477-4024-bfa7-c5da6d31a550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bea57f-f24a-4814-8dfc-e372b91f25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2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DE5649-5A8C-40F7-A00A-D9A65447CB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288448-f477-4024-bfa7-c5da6d31a550"/>
    <ds:schemaRef ds:uri="d1bea57f-f24a-4814-8dfc-e372b91f25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F5F8DE0-A788-450B-B2BE-5BEA9A4442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DBBFF1-C7F3-498B-821F-8968BEB7AD58}">
  <ds:schemaRefs>
    <ds:schemaRef ds:uri="http://schemas.microsoft.com/office/2006/documentManagement/types"/>
    <ds:schemaRef ds:uri="1f288448-f477-4024-bfa7-c5da6d31a550"/>
    <ds:schemaRef ds:uri="http://purl.org/dc/terms/"/>
    <ds:schemaRef ds:uri="d1bea57f-f24a-4814-8dfc-e372b91f2504"/>
    <ds:schemaRef ds:uri="http://schemas.microsoft.com/office/2006/metadata/properties"/>
    <ds:schemaRef ds:uri="http://purl.org/dc/dcmitype/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36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¿Qué hora es?         1. Son las dos y media de la tarde 2. Es la una de la mañana 3. Son las ocho menos cinco de la noche 4. Es la una y cuarto de la tarde 5. Son las nueve y cuarenta y cinco de la       mañana.       6. Son las tres y cuarto de la tarde 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hora es?         1. Son las dos y media de la tarde 2. Es la una de la mañana 3. Son las ocho menos cinco de la noche 4. Es la una y cuarto de la tarde 5. Son las nueve y cuarenta y cinco de la             mañana.       6. Son las tres y cuarto de la tarde</dc:title>
  <dc:creator>install</dc:creator>
  <cp:lastModifiedBy>Yadira Thomas</cp:lastModifiedBy>
  <cp:revision>8</cp:revision>
  <dcterms:created xsi:type="dcterms:W3CDTF">2012-08-22T19:13:52Z</dcterms:created>
  <dcterms:modified xsi:type="dcterms:W3CDTF">2020-09-11T00:20:54Z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0x010100BFFD5B40CC20934FBE02B9BFEDA731E6</vt:lpwstr>
  </property>
</Properties>
</file>