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08" r:id="rId3"/>
    <p:sldMasterId id="2147483720" r:id="rId4"/>
  </p:sldMasterIdLst>
  <p:sldIdLst>
    <p:sldId id="256" r:id="rId5"/>
    <p:sldId id="257" r:id="rId6"/>
    <p:sldId id="258" r:id="rId7"/>
    <p:sldId id="261" r:id="rId8"/>
    <p:sldId id="264" r:id="rId9"/>
    <p:sldId id="265" r:id="rId10"/>
    <p:sldId id="259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D09C6-1094-497C-8E91-3EADB104F52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A7033E-E886-4E6F-8425-8685E4688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D09C6-1094-497C-8E91-3EADB104F52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A7033E-E886-4E6F-8425-8685E4688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D09C6-1094-497C-8E91-3EADB104F52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A7033E-E886-4E6F-8425-8685E4688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D09C6-1094-497C-8E91-3EADB104F52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A7033E-E886-4E6F-8425-8685E4688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D09C6-1094-497C-8E91-3EADB104F52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A7033E-E886-4E6F-8425-8685E4688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D09C6-1094-497C-8E91-3EADB104F52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A7033E-E886-4E6F-8425-8685E4688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D09C6-1094-497C-8E91-3EADB104F52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A7033E-E886-4E6F-8425-8685E4688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D09C6-1094-497C-8E91-3EADB104F52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A7033E-E886-4E6F-8425-8685E4688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D09C6-1094-497C-8E91-3EADB104F52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A7033E-E886-4E6F-8425-8685E4688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D09C6-1094-497C-8E91-3EADB104F52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A7033E-E886-4E6F-8425-8685E4688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D09C6-1094-497C-8E91-3EADB104F52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A7033E-E886-4E6F-8425-8685E4688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D09C6-1094-497C-8E91-3EADB104F52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A7033E-E886-4E6F-8425-8685E4688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D09C6-1094-497C-8E91-3EADB104F52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A7033E-E886-4E6F-8425-8685E4688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BAD09C6-1094-497C-8E91-3EADB104F52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EA7033E-E886-4E6F-8425-8685E4688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09C6-1094-497C-8E91-3EADB104F52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033E-E886-4E6F-8425-8685E4688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BAD09C6-1094-497C-8E91-3EADB104F52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2EA7033E-E886-4E6F-8425-8685E4688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09C6-1094-497C-8E91-3EADB104F52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033E-E886-4E6F-8425-8685E4688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09C6-1094-497C-8E91-3EADB104F52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033E-E886-4E6F-8425-8685E4688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09C6-1094-497C-8E91-3EADB104F52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033E-E886-4E6F-8425-8685E4688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BAD09C6-1094-497C-8E91-3EADB104F52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033E-E886-4E6F-8425-8685E4688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09C6-1094-497C-8E91-3EADB104F52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033E-E886-4E6F-8425-8685E4688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09C6-1094-497C-8E91-3EADB104F52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033E-E886-4E6F-8425-8685E46888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D09C6-1094-497C-8E91-3EADB104F52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A7033E-E886-4E6F-8425-8685E4688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09C6-1094-497C-8E91-3EADB104F52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033E-E886-4E6F-8425-8685E4688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6BAD09C6-1094-497C-8E91-3EADB104F52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EA7033E-E886-4E6F-8425-8685E4688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kumimoji="0" lang="en-US" sz="135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315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1650">
                <a:solidFill>
                  <a:srgbClr val="FFFFFF"/>
                </a:solidFill>
                <a:effectLst/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BAD09C6-1094-497C-8E91-3EADB104F52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EA7033E-E886-4E6F-8425-8685E468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07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09C6-1094-497C-8E91-3EADB104F52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033E-E886-4E6F-8425-8685E468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139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1" y="2821839"/>
            <a:ext cx="6255488" cy="1362075"/>
          </a:xfrm>
        </p:spPr>
        <p:txBody>
          <a:bodyPr tIns="0" anchor="t"/>
          <a:lstStyle>
            <a:lvl1pPr algn="r">
              <a:buNone/>
              <a:defRPr sz="315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1" y="1905002"/>
            <a:ext cx="6255488" cy="743507"/>
          </a:xfrm>
        </p:spPr>
        <p:txBody>
          <a:bodyPr anchor="b"/>
          <a:lstStyle>
            <a:lvl1pPr marL="0" indent="0" algn="r">
              <a:buNone/>
              <a:defRPr sz="1500">
                <a:solidFill>
                  <a:schemeClr val="tx1"/>
                </a:solidFill>
                <a:effectLst/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BAD09C6-1094-497C-8E91-3EADB104F52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2EA7033E-E886-4E6F-8425-8685E468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519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3520440" cy="4525963"/>
          </a:xfrm>
        </p:spPr>
        <p:txBody>
          <a:bodyPr anchor="t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2"/>
            <a:ext cx="3520440" cy="4525963"/>
          </a:xfrm>
        </p:spPr>
        <p:txBody>
          <a:bodyPr anchor="t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09C6-1094-497C-8E91-3EADB104F52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033E-E886-4E6F-8425-8685E468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622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350" b="1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350" b="1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09C6-1094-497C-8E91-3EADB104F52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033E-E886-4E6F-8425-8685E468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7213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09C6-1094-497C-8E91-3EADB104F52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033E-E886-4E6F-8425-8685E468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1810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BAD09C6-1094-497C-8E91-3EADB104F52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033E-E886-4E6F-8425-8685E468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532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18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09C6-1094-497C-8E91-3EADB104F52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033E-E886-4E6F-8425-8685E468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156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D09C6-1094-497C-8E91-3EADB104F52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A7033E-E886-4E6F-8425-8685E4688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9" y="1004670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Rectangle 8"/>
          <p:cNvSpPr/>
          <p:nvPr/>
        </p:nvSpPr>
        <p:spPr>
          <a:xfrm rot="21420000">
            <a:off x="596707" y="99881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225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050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09C6-1094-497C-8E91-3EADB104F52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033E-E886-4E6F-8425-8685E46888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24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806221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09C6-1094-497C-8E91-3EADB104F52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033E-E886-4E6F-8425-8685E468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6766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7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6BAD09C6-1094-497C-8E91-3EADB104F52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EA7033E-E886-4E6F-8425-8685E468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37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D09C6-1094-497C-8E91-3EADB104F52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A7033E-E886-4E6F-8425-8685E4688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D09C6-1094-497C-8E91-3EADB104F52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A7033E-E886-4E6F-8425-8685E4688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D09C6-1094-497C-8E91-3EADB104F52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A7033E-E886-4E6F-8425-8685E4688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D09C6-1094-497C-8E91-3EADB104F52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A7033E-E886-4E6F-8425-8685E4688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D09C6-1094-497C-8E91-3EADB104F523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A7033E-E886-4E6F-8425-8685E4688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 rtl="0" eaLnBrk="1" latinLnBrk="0" hangingPunct="1">
              <a:spcBef>
                <a:spcPct val="0"/>
              </a:spcBef>
              <a:buNone/>
            </a:pPr>
            <a:r>
              <a:rPr lang="en-US" sz="4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1/15/2019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750"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1/15/2019</a:t>
            </a:fld>
            <a:endParaRPr lang="en-US" sz="75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75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750" dirty="0">
              <a:solidFill>
                <a:schemeClr val="tx2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825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825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310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285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05740" indent="-205740" algn="l" rtl="0" eaLnBrk="1" latinLnBrk="0" hangingPunct="1">
        <a:spcBef>
          <a:spcPts val="450"/>
        </a:spcBef>
        <a:buClr>
          <a:schemeClr val="tx2"/>
        </a:buClr>
        <a:buSzPct val="73000"/>
        <a:buFont typeface="Wingdings 2"/>
        <a:buChar char=""/>
        <a:defRPr kumimoji="0" sz="195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90906" indent="-171450" algn="l" rtl="0" eaLnBrk="1" latinLnBrk="0" hangingPunct="1">
        <a:spcBef>
          <a:spcPts val="375"/>
        </a:spcBef>
        <a:buClr>
          <a:schemeClr val="accent4"/>
        </a:buClr>
        <a:buSzPct val="80000"/>
        <a:buFont typeface="Wingdings 2"/>
        <a:buChar char=""/>
        <a:defRPr kumimoji="0" sz="1725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569214" indent="-171450" algn="l" rtl="0" eaLnBrk="1" latinLnBrk="0" hangingPunct="1">
        <a:spcBef>
          <a:spcPts val="300"/>
        </a:spcBef>
        <a:buClr>
          <a:schemeClr val="accent4"/>
        </a:buClr>
        <a:buSzPct val="60000"/>
        <a:buFont typeface="Wingdings"/>
        <a:buChar char="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7145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15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960120" indent="-171450" algn="l" rtl="0" eaLnBrk="1" latinLnBrk="0" hangingPunct="1">
        <a:spcBef>
          <a:spcPts val="300"/>
        </a:spcBef>
        <a:buClr>
          <a:schemeClr val="accent4"/>
        </a:buClr>
        <a:buSzPct val="70000"/>
        <a:buFont typeface="Wingdings"/>
        <a:buChar char="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104138" indent="-137160" algn="l" rtl="0" eaLnBrk="1" latinLnBrk="0" hangingPunct="1">
        <a:spcBef>
          <a:spcPts val="300"/>
        </a:spcBef>
        <a:buClr>
          <a:schemeClr val="accent4"/>
        </a:buClr>
        <a:buSzPct val="80000"/>
        <a:buFont typeface="Wingdings 2"/>
        <a:buChar char=""/>
        <a:defRPr kumimoji="0" sz="135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255014" indent="-13716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385316" indent="-137160" algn="l" rtl="0" eaLnBrk="1" latinLnBrk="0" hangingPunct="1">
        <a:spcBef>
          <a:spcPts val="225"/>
        </a:spcBef>
        <a:buClr>
          <a:schemeClr val="accent4"/>
        </a:buClr>
        <a:buSzPct val="100000"/>
        <a:buChar char="•"/>
        <a:defRPr kumimoji="0" sz="12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1543050" indent="-13716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 progressives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say you </a:t>
            </a:r>
            <a:r>
              <a:rPr lang="en-US" u="sng" dirty="0" smtClean="0"/>
              <a:t>are doing </a:t>
            </a:r>
            <a:r>
              <a:rPr lang="en-US" dirty="0" smtClean="0"/>
              <a:t>something you are using the present progressive.</a:t>
            </a:r>
          </a:p>
          <a:p>
            <a:endParaRPr lang="en-US" dirty="0" smtClean="0"/>
          </a:p>
          <a:p>
            <a:r>
              <a:rPr lang="en-US" dirty="0" smtClean="0"/>
              <a:t>In Spanish, you form the present progressive by using the verb </a:t>
            </a:r>
            <a:r>
              <a:rPr lang="en-US" u="sng" dirty="0" smtClean="0"/>
              <a:t>ESTAR</a:t>
            </a:r>
            <a:r>
              <a:rPr lang="en-US" dirty="0" smtClean="0"/>
              <a:t> and the present participle.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How to form the present participle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 - ANDO   : </a:t>
            </a:r>
            <a:r>
              <a:rPr lang="en-US" dirty="0" err="1" smtClean="0"/>
              <a:t>hablando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add  - IENDO   : </a:t>
            </a:r>
            <a:r>
              <a:rPr lang="en-US" dirty="0" err="1" smtClean="0"/>
              <a:t>comiendo</a:t>
            </a:r>
            <a:r>
              <a:rPr lang="en-US" dirty="0" smtClean="0"/>
              <a:t>; </a:t>
            </a:r>
            <a:r>
              <a:rPr lang="en-US" dirty="0" err="1" smtClean="0"/>
              <a:t>viviendo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726945"/>
              </p:ext>
            </p:extLst>
          </p:nvPr>
        </p:nvGraphicFramePr>
        <p:xfrm>
          <a:off x="990600" y="3200400"/>
          <a:ext cx="60960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Estoy</a:t>
                      </a:r>
                      <a:endParaRPr lang="en-US" sz="2800" dirty="0" smtClean="0"/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Estamos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 smtClean="0"/>
                    </a:p>
                    <a:p>
                      <a:r>
                        <a:rPr lang="en-US" sz="2800" dirty="0" err="1" smtClean="0"/>
                        <a:t>Est</a:t>
                      </a:r>
                      <a:r>
                        <a:rPr lang="es-CO" sz="2800" dirty="0" err="1" smtClean="0"/>
                        <a:t>ás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 smtClean="0"/>
                    </a:p>
                    <a:p>
                      <a:r>
                        <a:rPr lang="en-US" sz="2800" dirty="0" err="1" smtClean="0"/>
                        <a:t>Estáis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O" sz="2800" dirty="0" smtClean="0"/>
                    </a:p>
                    <a:p>
                      <a:r>
                        <a:rPr lang="es-CO" sz="2800" dirty="0" smtClean="0"/>
                        <a:t>Está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2800" dirty="0" smtClean="0"/>
                    </a:p>
                    <a:p>
                      <a:r>
                        <a:rPr lang="es-CO" sz="2800" dirty="0" smtClean="0"/>
                        <a:t>Están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stem of an –</a:t>
            </a:r>
            <a:r>
              <a:rPr lang="en-US" dirty="0" err="1" smtClean="0"/>
              <a:t>er</a:t>
            </a:r>
            <a:r>
              <a:rPr lang="en-US" dirty="0" smtClean="0"/>
              <a:t> or –</a:t>
            </a:r>
            <a:r>
              <a:rPr lang="en-US" dirty="0" err="1" smtClean="0"/>
              <a:t>ir</a:t>
            </a:r>
            <a:r>
              <a:rPr lang="en-US" dirty="0" smtClean="0"/>
              <a:t> verb ends in a vowel, the present participle ends in </a:t>
            </a:r>
            <a:r>
              <a:rPr lang="en-US" b="1" dirty="0" smtClean="0"/>
              <a:t>–yendo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Examples:</a:t>
            </a:r>
          </a:p>
          <a:p>
            <a:pPr marL="0" indent="0">
              <a:buNone/>
            </a:pPr>
            <a:r>
              <a:rPr lang="en-US" dirty="0" smtClean="0"/>
              <a:t>Leer: </a:t>
            </a:r>
            <a:r>
              <a:rPr lang="en-US" dirty="0" smtClean="0">
                <a:solidFill>
                  <a:srgbClr val="FF0000"/>
                </a:solidFill>
              </a:rPr>
              <a:t>L</a:t>
            </a:r>
            <a:r>
              <a:rPr lang="en-US" b="1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er (le) </a:t>
            </a:r>
            <a:r>
              <a:rPr lang="en-US" dirty="0" err="1" smtClean="0"/>
              <a:t>leyendo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Oír</a:t>
            </a:r>
            <a:r>
              <a:rPr lang="en-US" dirty="0"/>
              <a:t>: </a:t>
            </a:r>
            <a:r>
              <a:rPr lang="en-US" b="1" dirty="0">
                <a:solidFill>
                  <a:srgbClr val="FF0000"/>
                </a:solidFill>
              </a:rPr>
              <a:t>O</a:t>
            </a:r>
            <a:r>
              <a:rPr lang="en-US" dirty="0"/>
              <a:t>ír(o</a:t>
            </a:r>
            <a:r>
              <a:rPr lang="en-US" dirty="0" smtClean="0"/>
              <a:t>) </a:t>
            </a:r>
            <a:r>
              <a:rPr lang="en-US" dirty="0" err="1" smtClean="0"/>
              <a:t>oyendo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Traer: </a:t>
            </a:r>
            <a:r>
              <a:rPr lang="en-US" b="1" dirty="0" smtClean="0">
                <a:solidFill>
                  <a:srgbClr val="FF0000"/>
                </a:solidFill>
              </a:rPr>
              <a:t>Tra</a:t>
            </a:r>
            <a:r>
              <a:rPr lang="en-US" dirty="0" smtClean="0"/>
              <a:t>er (</a:t>
            </a:r>
            <a:r>
              <a:rPr lang="en-US" dirty="0" err="1" smtClean="0"/>
              <a:t>tra</a:t>
            </a:r>
            <a:r>
              <a:rPr lang="en-US" dirty="0" smtClean="0"/>
              <a:t>) </a:t>
            </a:r>
            <a:r>
              <a:rPr lang="en-US" dirty="0" err="1" smtClean="0"/>
              <a:t>trayendo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84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/ </a:t>
            </a:r>
            <a:r>
              <a:rPr lang="en-US" dirty="0" err="1" smtClean="0"/>
              <a:t>Poder</a:t>
            </a:r>
            <a:r>
              <a:rPr lang="en-US" dirty="0" smtClean="0"/>
              <a:t> / </a:t>
            </a:r>
            <a:r>
              <a:rPr lang="en-US" dirty="0" err="1" smtClean="0"/>
              <a:t>venir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Ir, </a:t>
            </a:r>
            <a:r>
              <a:rPr lang="en-US" dirty="0" err="1" smtClean="0"/>
              <a:t>poder</a:t>
            </a:r>
            <a:r>
              <a:rPr lang="en-US" dirty="0" smtClean="0"/>
              <a:t>, and </a:t>
            </a:r>
            <a:r>
              <a:rPr lang="en-US" dirty="0" err="1" smtClean="0"/>
              <a:t>venir</a:t>
            </a:r>
            <a:r>
              <a:rPr lang="en-US" dirty="0" smtClean="0"/>
              <a:t> have irregular present participles.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Ir:</a:t>
            </a:r>
          </a:p>
          <a:p>
            <a:endParaRPr lang="en-US" dirty="0" smtClean="0"/>
          </a:p>
          <a:p>
            <a:r>
              <a:rPr lang="en-US" dirty="0" err="1" smtClean="0"/>
              <a:t>Poder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err="1" smtClean="0"/>
              <a:t>Venir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2362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yendo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0" y="306963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pudiendo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37770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viniendo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80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stem-changing verbs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1" y="1752600"/>
            <a:ext cx="5872162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37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r>
              <a:rPr lang="en-US" dirty="0" smtClean="0"/>
              <a:t>Translate the following: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96200" cy="5410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 am taking pictures at the airport.</a:t>
            </a:r>
          </a:p>
          <a:p>
            <a:pPr>
              <a:buNone/>
            </a:pPr>
            <a:r>
              <a:rPr lang="en-US" dirty="0" smtClean="0"/>
              <a:t>   (</a:t>
            </a:r>
            <a:r>
              <a:rPr lang="en-US" dirty="0" err="1" smtClean="0"/>
              <a:t>Yo</a:t>
            </a:r>
            <a:r>
              <a:rPr lang="en-US" dirty="0" smtClean="0"/>
              <a:t>)</a:t>
            </a:r>
            <a:r>
              <a:rPr lang="en-US" dirty="0" err="1" smtClean="0"/>
              <a:t>Estoy</a:t>
            </a:r>
            <a:r>
              <a:rPr lang="en-US" dirty="0" smtClean="0"/>
              <a:t> </a:t>
            </a:r>
            <a:r>
              <a:rPr lang="en-US" dirty="0" err="1" smtClean="0"/>
              <a:t>sacando</a:t>
            </a:r>
            <a:r>
              <a:rPr lang="en-US" dirty="0" smtClean="0"/>
              <a:t> </a:t>
            </a:r>
            <a:r>
              <a:rPr lang="en-US" dirty="0" err="1" smtClean="0"/>
              <a:t>fotos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aeropuerto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are talking to the travel agent.</a:t>
            </a:r>
          </a:p>
          <a:p>
            <a:pPr>
              <a:buNone/>
            </a:pPr>
            <a:r>
              <a:rPr lang="en-US" dirty="0" smtClean="0"/>
              <a:t>   (</a:t>
            </a:r>
            <a:r>
              <a:rPr lang="en-US" dirty="0" err="1" smtClean="0"/>
              <a:t>Tú</a:t>
            </a:r>
            <a:r>
              <a:rPr lang="en-US" dirty="0" smtClean="0"/>
              <a:t>)</a:t>
            </a:r>
            <a:r>
              <a:rPr lang="en-US" dirty="0" err="1" smtClean="0"/>
              <a:t>Estás</a:t>
            </a:r>
            <a:r>
              <a:rPr lang="en-US" dirty="0" smtClean="0"/>
              <a:t> </a:t>
            </a:r>
            <a:r>
              <a:rPr lang="en-US" dirty="0" err="1" smtClean="0"/>
              <a:t>hablando</a:t>
            </a:r>
            <a:r>
              <a:rPr lang="en-US" dirty="0" smtClean="0"/>
              <a:t> con el </a:t>
            </a:r>
            <a:r>
              <a:rPr lang="en-US" dirty="0" err="1" smtClean="0"/>
              <a:t>agente</a:t>
            </a:r>
            <a:r>
              <a:rPr lang="en-US" dirty="0" smtClean="0"/>
              <a:t> de </a:t>
            </a:r>
            <a:r>
              <a:rPr lang="en-US" dirty="0" err="1" smtClean="0"/>
              <a:t>viajes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 is running on the beach.</a:t>
            </a:r>
          </a:p>
          <a:p>
            <a:pPr>
              <a:buNone/>
            </a:pPr>
            <a:r>
              <a:rPr lang="en-US" dirty="0" smtClean="0"/>
              <a:t>   (</a:t>
            </a:r>
            <a:r>
              <a:rPr lang="en-US" dirty="0" err="1" smtClean="0"/>
              <a:t>Él</a:t>
            </a:r>
            <a:r>
              <a:rPr lang="en-US" dirty="0" smtClean="0"/>
              <a:t>)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corriendo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playa.</a:t>
            </a:r>
          </a:p>
          <a:p>
            <a:r>
              <a:rPr lang="en-US" dirty="0" smtClean="0"/>
              <a:t>We are writing our reservation.</a:t>
            </a:r>
          </a:p>
          <a:p>
            <a:pPr>
              <a:buNone/>
            </a:pPr>
            <a:r>
              <a:rPr lang="en-US" dirty="0" smtClean="0"/>
              <a:t>   (</a:t>
            </a:r>
            <a:r>
              <a:rPr lang="en-US" dirty="0" err="1" smtClean="0"/>
              <a:t>Nosotros</a:t>
            </a:r>
            <a:r>
              <a:rPr lang="en-US" dirty="0" smtClean="0"/>
              <a:t>)</a:t>
            </a:r>
            <a:r>
              <a:rPr lang="en-US" dirty="0" err="1" smtClean="0"/>
              <a:t>Estamos</a:t>
            </a:r>
            <a:r>
              <a:rPr lang="en-US" dirty="0" smtClean="0"/>
              <a:t> </a:t>
            </a:r>
            <a:r>
              <a:rPr lang="en-US" dirty="0" err="1" smtClean="0"/>
              <a:t>escribiendo</a:t>
            </a:r>
            <a:r>
              <a:rPr lang="en-US" dirty="0" smtClean="0"/>
              <a:t> </a:t>
            </a:r>
            <a:r>
              <a:rPr lang="en-US" dirty="0" err="1" smtClean="0"/>
              <a:t>nuestra</a:t>
            </a:r>
            <a:r>
              <a:rPr lang="en-US" dirty="0" smtClean="0"/>
              <a:t> </a:t>
            </a:r>
            <a:r>
              <a:rPr lang="en-US" dirty="0" err="1" smtClean="0"/>
              <a:t>reservación</a:t>
            </a:r>
            <a:r>
              <a:rPr lang="en-US" dirty="0" smtClean="0"/>
              <a:t>.</a:t>
            </a:r>
          </a:p>
          <a:p>
            <a:r>
              <a:rPr lang="en-US" dirty="0" smtClean="0"/>
              <a:t>Y’all are riding a horse in the countryside.</a:t>
            </a:r>
          </a:p>
          <a:p>
            <a:pPr>
              <a:buNone/>
            </a:pPr>
            <a:r>
              <a:rPr lang="en-US" dirty="0" smtClean="0"/>
              <a:t>   (</a:t>
            </a:r>
            <a:r>
              <a:rPr lang="en-US" dirty="0" err="1" smtClean="0"/>
              <a:t>Ustedes</a:t>
            </a:r>
            <a:r>
              <a:rPr lang="en-US" dirty="0" smtClean="0"/>
              <a:t>)</a:t>
            </a:r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montando</a:t>
            </a:r>
            <a:r>
              <a:rPr lang="en-US" dirty="0" smtClean="0"/>
              <a:t> a </a:t>
            </a:r>
            <a:r>
              <a:rPr lang="en-US" dirty="0" err="1" smtClean="0"/>
              <a:t>caballo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campo. </a:t>
            </a:r>
          </a:p>
          <a:p>
            <a:r>
              <a:rPr lang="en-US" dirty="0" smtClean="0"/>
              <a:t>The travelers are packing the suitcases.</a:t>
            </a:r>
          </a:p>
          <a:p>
            <a:pPr>
              <a:buNone/>
            </a:pPr>
            <a:r>
              <a:rPr lang="en-US" dirty="0" smtClean="0"/>
              <a:t>   Los </a:t>
            </a:r>
            <a:r>
              <a:rPr lang="en-US" dirty="0" err="1" smtClean="0"/>
              <a:t>viajeros</a:t>
            </a:r>
            <a:r>
              <a:rPr lang="en-US" dirty="0" smtClean="0"/>
              <a:t> </a:t>
            </a:r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haciendo</a:t>
            </a:r>
            <a:r>
              <a:rPr lang="en-US" dirty="0" smtClean="0"/>
              <a:t> las </a:t>
            </a:r>
            <a:r>
              <a:rPr lang="en-US" dirty="0" err="1" smtClean="0"/>
              <a:t>maletas</a:t>
            </a:r>
            <a:r>
              <a:rPr lang="en-US" dirty="0" smtClean="0"/>
              <a:t>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r>
              <a:rPr lang="en-US" dirty="0" smtClean="0"/>
              <a:t>Translate the following: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962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She is reading at the bus station.</a:t>
            </a:r>
          </a:p>
          <a:p>
            <a:pPr>
              <a:buNone/>
            </a:pPr>
            <a:r>
              <a:rPr lang="en-US" dirty="0" smtClean="0"/>
              <a:t>   (Ella)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leyendo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estación</a:t>
            </a:r>
            <a:r>
              <a:rPr lang="en-US" dirty="0" smtClean="0"/>
              <a:t> de autobuses.</a:t>
            </a:r>
          </a:p>
          <a:p>
            <a:r>
              <a:rPr lang="en-US" dirty="0" smtClean="0"/>
              <a:t>We are camping with our friends.</a:t>
            </a:r>
          </a:p>
          <a:p>
            <a:pPr>
              <a:buNone/>
            </a:pPr>
            <a:r>
              <a:rPr lang="en-US" dirty="0" smtClean="0"/>
              <a:t>   (</a:t>
            </a:r>
            <a:r>
              <a:rPr lang="en-US" dirty="0" err="1" smtClean="0"/>
              <a:t>Nosotros</a:t>
            </a:r>
            <a:r>
              <a:rPr lang="en-US" dirty="0" smtClean="0"/>
              <a:t>)</a:t>
            </a:r>
            <a:r>
              <a:rPr lang="en-US" dirty="0" err="1" smtClean="0"/>
              <a:t>Estamos</a:t>
            </a:r>
            <a:r>
              <a:rPr lang="en-US" dirty="0" smtClean="0"/>
              <a:t> </a:t>
            </a:r>
            <a:r>
              <a:rPr lang="en-US" dirty="0" err="1" smtClean="0"/>
              <a:t>acampando</a:t>
            </a:r>
            <a:r>
              <a:rPr lang="en-US" dirty="0" smtClean="0"/>
              <a:t> con </a:t>
            </a:r>
            <a:r>
              <a:rPr lang="en-US" dirty="0" err="1" smtClean="0"/>
              <a:t>nuestros</a:t>
            </a:r>
            <a:r>
              <a:rPr lang="en-US" dirty="0" smtClean="0"/>
              <a:t> amigos.</a:t>
            </a:r>
          </a:p>
          <a:p>
            <a:r>
              <a:rPr lang="en-US" dirty="0" smtClean="0"/>
              <a:t>You are bringing the passports.</a:t>
            </a:r>
          </a:p>
          <a:p>
            <a:pPr>
              <a:buNone/>
            </a:pPr>
            <a:r>
              <a:rPr lang="en-US" dirty="0" smtClean="0"/>
              <a:t>   (</a:t>
            </a:r>
            <a:r>
              <a:rPr lang="en-US" dirty="0" err="1" smtClean="0"/>
              <a:t>Tú</a:t>
            </a:r>
            <a:r>
              <a:rPr lang="en-US" dirty="0" smtClean="0"/>
              <a:t>)</a:t>
            </a:r>
            <a:r>
              <a:rPr lang="en-US" dirty="0" err="1" smtClean="0"/>
              <a:t>Estás</a:t>
            </a:r>
            <a:r>
              <a:rPr lang="en-US" dirty="0" smtClean="0"/>
              <a:t> </a:t>
            </a:r>
            <a:r>
              <a:rPr lang="en-US" dirty="0" err="1" smtClean="0"/>
              <a:t>trayendo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pasaportes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students are playing cards.</a:t>
            </a:r>
          </a:p>
          <a:p>
            <a:pPr>
              <a:buNone/>
            </a:pPr>
            <a:r>
              <a:rPr lang="en-US" dirty="0" smtClean="0"/>
              <a:t>   (Los </a:t>
            </a:r>
            <a:r>
              <a:rPr lang="en-US" dirty="0" err="1" smtClean="0"/>
              <a:t>estudiantes</a:t>
            </a:r>
            <a:r>
              <a:rPr lang="en-US" dirty="0" smtClean="0"/>
              <a:t>)</a:t>
            </a:r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jugando</a:t>
            </a:r>
            <a:r>
              <a:rPr lang="en-US" dirty="0" smtClean="0"/>
              <a:t> a las cartas.</a:t>
            </a:r>
          </a:p>
        </p:txBody>
      </p:sp>
    </p:spTree>
    <p:extLst>
      <p:ext uri="{BB962C8B-B14F-4D97-AF65-F5344CB8AC3E}">
        <p14:creationId xmlns:p14="http://schemas.microsoft.com/office/powerpoint/2010/main" val="315312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304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Trebuchet MS</vt:lpstr>
      <vt:lpstr>Wingdings</vt:lpstr>
      <vt:lpstr>Wingdings 2</vt:lpstr>
      <vt:lpstr>iRespondQuestionMaster</vt:lpstr>
      <vt:lpstr>iRespondGraphMaster</vt:lpstr>
      <vt:lpstr>Opulent</vt:lpstr>
      <vt:lpstr>1_Opulent</vt:lpstr>
      <vt:lpstr>Present progressives</vt:lpstr>
      <vt:lpstr>What does it mean?</vt:lpstr>
      <vt:lpstr>How to form the present participle</vt:lpstr>
      <vt:lpstr>Importante</vt:lpstr>
      <vt:lpstr>Ir / Poder / venir</vt:lpstr>
      <vt:lpstr>Ir stem-changing verbs</vt:lpstr>
      <vt:lpstr>Translate the following:</vt:lpstr>
      <vt:lpstr>Translate the following: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progressives</dc:title>
  <dc:creator>install</dc:creator>
  <cp:lastModifiedBy>Yadira Thomas</cp:lastModifiedBy>
  <cp:revision>36</cp:revision>
  <dcterms:created xsi:type="dcterms:W3CDTF">2011-02-16T20:54:19Z</dcterms:created>
  <dcterms:modified xsi:type="dcterms:W3CDTF">2019-01-15T16:54:28Z</dcterms:modified>
</cp:coreProperties>
</file>