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2" r:id="rId9"/>
    <p:sldId id="264" r:id="rId10"/>
    <p:sldId id="260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90199-AF2F-4A8A-9523-F7F2DB5C99B7}" v="1" dt="2021-08-11T19:15:15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5A990199-AF2F-4A8A-9523-F7F2DB5C99B7}"/>
    <pc:docChg chg="modSld">
      <pc:chgData name="Yadira Thomas" userId="6fb39d9a-649d-4dea-9eb3-26c807003a2b" providerId="ADAL" clId="{5A990199-AF2F-4A8A-9523-F7F2DB5C99B7}" dt="2021-08-12T16:45:52.712" v="4" actId="20577"/>
      <pc:docMkLst>
        <pc:docMk/>
      </pc:docMkLst>
      <pc:sldChg chg="modSp">
        <pc:chgData name="Yadira Thomas" userId="6fb39d9a-649d-4dea-9eb3-26c807003a2b" providerId="ADAL" clId="{5A990199-AF2F-4A8A-9523-F7F2DB5C99B7}" dt="2021-08-12T16:45:52.712" v="4" actId="20577"/>
        <pc:sldMkLst>
          <pc:docMk/>
          <pc:sldMk cId="1044657529" sldId="265"/>
        </pc:sldMkLst>
        <pc:spChg chg="mod">
          <ac:chgData name="Yadira Thomas" userId="6fb39d9a-649d-4dea-9eb3-26c807003a2b" providerId="ADAL" clId="{5A990199-AF2F-4A8A-9523-F7F2DB5C99B7}" dt="2021-08-12T16:45:52.712" v="4" actId="20577"/>
          <ac:spMkLst>
            <pc:docMk/>
            <pc:sldMk cId="1044657529" sldId="265"/>
            <ac:spMk id="4" creationId="{56591026-43AF-4792-968B-F53242A699B7}"/>
          </ac:spMkLst>
        </pc:spChg>
      </pc:sldChg>
      <pc:sldChg chg="modSp">
        <pc:chgData name="Yadira Thomas" userId="6fb39d9a-649d-4dea-9eb3-26c807003a2b" providerId="ADAL" clId="{5A990199-AF2F-4A8A-9523-F7F2DB5C99B7}" dt="2021-08-11T19:34:48.875" v="2" actId="5793"/>
        <pc:sldMkLst>
          <pc:docMk/>
          <pc:sldMk cId="28550190" sldId="267"/>
        </pc:sldMkLst>
        <pc:spChg chg="mod">
          <ac:chgData name="Yadira Thomas" userId="6fb39d9a-649d-4dea-9eb3-26c807003a2b" providerId="ADAL" clId="{5A990199-AF2F-4A8A-9523-F7F2DB5C99B7}" dt="2021-06-07T17:00:36.760" v="0" actId="1076"/>
          <ac:spMkLst>
            <pc:docMk/>
            <pc:sldMk cId="28550190" sldId="267"/>
            <ac:spMk id="2" creationId="{D5F42C5B-6732-4315-91AF-85A6BC855325}"/>
          </ac:spMkLst>
        </pc:spChg>
        <pc:spChg chg="mod">
          <ac:chgData name="Yadira Thomas" userId="6fb39d9a-649d-4dea-9eb3-26c807003a2b" providerId="ADAL" clId="{5A990199-AF2F-4A8A-9523-F7F2DB5C99B7}" dt="2021-08-11T19:34:48.875" v="2" actId="5793"/>
          <ac:spMkLst>
            <pc:docMk/>
            <pc:sldMk cId="28550190" sldId="267"/>
            <ac:spMk id="3" creationId="{E2DE8E0B-5174-4518-965A-04D353822833}"/>
          </ac:spMkLst>
        </pc:spChg>
      </pc:sldChg>
    </pc:docChg>
  </pc:docChgLst>
  <pc:docChgLst>
    <pc:chgData name="Yadira Thomas" userId="6fb39d9a-649d-4dea-9eb3-26c807003a2b" providerId="ADAL" clId="{8B5D98DC-2CCE-448D-96A5-1D05C648578F}"/>
    <pc:docChg chg="undo custSel addSld delSld modSld">
      <pc:chgData name="Yadira Thomas" userId="6fb39d9a-649d-4dea-9eb3-26c807003a2b" providerId="ADAL" clId="{8B5D98DC-2CCE-448D-96A5-1D05C648578F}" dt="2020-09-10T17:12:39.931" v="2417" actId="20577"/>
      <pc:docMkLst>
        <pc:docMk/>
      </pc:docMkLst>
      <pc:sldChg chg="modSp">
        <pc:chgData name="Yadira Thomas" userId="6fb39d9a-649d-4dea-9eb3-26c807003a2b" providerId="ADAL" clId="{8B5D98DC-2CCE-448D-96A5-1D05C648578F}" dt="2020-09-08T18:32:34.786" v="1967" actId="207"/>
        <pc:sldMkLst>
          <pc:docMk/>
          <pc:sldMk cId="8180219" sldId="256"/>
        </pc:sldMkLst>
        <pc:spChg chg="mod">
          <ac:chgData name="Yadira Thomas" userId="6fb39d9a-649d-4dea-9eb3-26c807003a2b" providerId="ADAL" clId="{8B5D98DC-2CCE-448D-96A5-1D05C648578F}" dt="2020-09-08T18:32:34.786" v="1967" actId="207"/>
          <ac:spMkLst>
            <pc:docMk/>
            <pc:sldMk cId="8180219" sldId="256"/>
            <ac:spMk id="2" creationId="{CD52EA7F-53AB-4062-83A2-964C6B13B1E4}"/>
          </ac:spMkLst>
        </pc:spChg>
      </pc:sldChg>
      <pc:sldChg chg="addSp modSp add modAnim">
        <pc:chgData name="Yadira Thomas" userId="6fb39d9a-649d-4dea-9eb3-26c807003a2b" providerId="ADAL" clId="{8B5D98DC-2CCE-448D-96A5-1D05C648578F}" dt="2020-09-09T17:19:04.135" v="2415" actId="1076"/>
        <pc:sldMkLst>
          <pc:docMk/>
          <pc:sldMk cId="4127117970" sldId="257"/>
        </pc:sldMkLst>
        <pc:spChg chg="mod">
          <ac:chgData name="Yadira Thomas" userId="6fb39d9a-649d-4dea-9eb3-26c807003a2b" providerId="ADAL" clId="{8B5D98DC-2CCE-448D-96A5-1D05C648578F}" dt="2020-09-08T18:33:02.344" v="1970" actId="255"/>
          <ac:spMkLst>
            <pc:docMk/>
            <pc:sldMk cId="4127117970" sldId="257"/>
            <ac:spMk id="2" creationId="{80564790-7896-47CB-9285-01321DE7F4A9}"/>
          </ac:spMkLst>
        </pc:spChg>
        <pc:spChg chg="mod">
          <ac:chgData name="Yadira Thomas" userId="6fb39d9a-649d-4dea-9eb3-26c807003a2b" providerId="ADAL" clId="{8B5D98DC-2CCE-448D-96A5-1D05C648578F}" dt="2020-09-09T16:01:42.569" v="2397" actId="20577"/>
          <ac:spMkLst>
            <pc:docMk/>
            <pc:sldMk cId="4127117970" sldId="257"/>
            <ac:spMk id="3" creationId="{6F3D36F8-FF91-422E-A524-C5DE2C812B3D}"/>
          </ac:spMkLst>
        </pc:spChg>
        <pc:picChg chg="add mod">
          <ac:chgData name="Yadira Thomas" userId="6fb39d9a-649d-4dea-9eb3-26c807003a2b" providerId="ADAL" clId="{8B5D98DC-2CCE-448D-96A5-1D05C648578F}" dt="2020-09-09T17:19:04.135" v="2415" actId="1076"/>
          <ac:picMkLst>
            <pc:docMk/>
            <pc:sldMk cId="4127117970" sldId="257"/>
            <ac:picMk id="1026" creationId="{49BAAC97-A90D-474E-9F5A-D9B64D0044A2}"/>
          </ac:picMkLst>
        </pc:picChg>
      </pc:sldChg>
      <pc:sldChg chg="modSp add modAnim">
        <pc:chgData name="Yadira Thomas" userId="6fb39d9a-649d-4dea-9eb3-26c807003a2b" providerId="ADAL" clId="{8B5D98DC-2CCE-448D-96A5-1D05C648578F}" dt="2020-09-10T17:12:39.931" v="2417" actId="20577"/>
        <pc:sldMkLst>
          <pc:docMk/>
          <pc:sldMk cId="3597389257" sldId="258"/>
        </pc:sldMkLst>
        <pc:spChg chg="mod">
          <ac:chgData name="Yadira Thomas" userId="6fb39d9a-649d-4dea-9eb3-26c807003a2b" providerId="ADAL" clId="{8B5D98DC-2CCE-448D-96A5-1D05C648578F}" dt="2020-09-10T17:12:36.479" v="2416" actId="20577"/>
          <ac:spMkLst>
            <pc:docMk/>
            <pc:sldMk cId="3597389257" sldId="258"/>
            <ac:spMk id="2" creationId="{A6C88714-80CF-4DFB-A37A-46825BA715DC}"/>
          </ac:spMkLst>
        </pc:spChg>
        <pc:spChg chg="mod">
          <ac:chgData name="Yadira Thomas" userId="6fb39d9a-649d-4dea-9eb3-26c807003a2b" providerId="ADAL" clId="{8B5D98DC-2CCE-448D-96A5-1D05C648578F}" dt="2020-09-10T17:12:39.931" v="2417" actId="20577"/>
          <ac:spMkLst>
            <pc:docMk/>
            <pc:sldMk cId="3597389257" sldId="258"/>
            <ac:spMk id="3" creationId="{C16083A4-2E19-441F-AB6C-63CCDF8D76C2}"/>
          </ac:spMkLst>
        </pc:spChg>
      </pc:sldChg>
      <pc:sldChg chg="addSp modSp add modAnim">
        <pc:chgData name="Yadira Thomas" userId="6fb39d9a-649d-4dea-9eb3-26c807003a2b" providerId="ADAL" clId="{8B5D98DC-2CCE-448D-96A5-1D05C648578F}" dt="2020-09-08T18:38:16.237" v="2027"/>
        <pc:sldMkLst>
          <pc:docMk/>
          <pc:sldMk cId="2650366574" sldId="259"/>
        </pc:sldMkLst>
        <pc:spChg chg="mod">
          <ac:chgData name="Yadira Thomas" userId="6fb39d9a-649d-4dea-9eb3-26c807003a2b" providerId="ADAL" clId="{8B5D98DC-2CCE-448D-96A5-1D05C648578F}" dt="2020-09-08T18:36:00.080" v="1985" actId="113"/>
          <ac:spMkLst>
            <pc:docMk/>
            <pc:sldMk cId="2650366574" sldId="259"/>
            <ac:spMk id="2" creationId="{2138220C-054D-4D8B-985E-87E01DD07601}"/>
          </ac:spMkLst>
        </pc:spChg>
        <pc:spChg chg="mod">
          <ac:chgData name="Yadira Thomas" userId="6fb39d9a-649d-4dea-9eb3-26c807003a2b" providerId="ADAL" clId="{8B5D98DC-2CCE-448D-96A5-1D05C648578F}" dt="2020-09-08T18:36:10.085" v="1986" actId="255"/>
          <ac:spMkLst>
            <pc:docMk/>
            <pc:sldMk cId="2650366574" sldId="259"/>
            <ac:spMk id="3" creationId="{2C36DC5E-77CE-4D70-AE86-3F2B6EDF10F8}"/>
          </ac:spMkLst>
        </pc:spChg>
        <pc:spChg chg="add mod">
          <ac:chgData name="Yadira Thomas" userId="6fb39d9a-649d-4dea-9eb3-26c807003a2b" providerId="ADAL" clId="{8B5D98DC-2CCE-448D-96A5-1D05C648578F}" dt="2020-09-08T18:36:55.168" v="1998" actId="1076"/>
          <ac:spMkLst>
            <pc:docMk/>
            <pc:sldMk cId="2650366574" sldId="259"/>
            <ac:spMk id="4" creationId="{76D66DF3-9AB1-4B74-9FCB-E7F4ADEB850F}"/>
          </ac:spMkLst>
        </pc:spChg>
        <pc:spChg chg="add mod">
          <ac:chgData name="Yadira Thomas" userId="6fb39d9a-649d-4dea-9eb3-26c807003a2b" providerId="ADAL" clId="{8B5D98DC-2CCE-448D-96A5-1D05C648578F}" dt="2020-09-08T18:37:17.305" v="2008" actId="1076"/>
          <ac:spMkLst>
            <pc:docMk/>
            <pc:sldMk cId="2650366574" sldId="259"/>
            <ac:spMk id="5" creationId="{22904BF6-DD2E-4C3B-AEA7-0EEFBAC47050}"/>
          </ac:spMkLst>
        </pc:spChg>
        <pc:spChg chg="add mod">
          <ac:chgData name="Yadira Thomas" userId="6fb39d9a-649d-4dea-9eb3-26c807003a2b" providerId="ADAL" clId="{8B5D98DC-2CCE-448D-96A5-1D05C648578F}" dt="2020-09-08T18:37:26.346" v="2013" actId="20577"/>
          <ac:spMkLst>
            <pc:docMk/>
            <pc:sldMk cId="2650366574" sldId="259"/>
            <ac:spMk id="6" creationId="{BD77AAAD-B9A7-4ADD-94A1-8CDB1E189C4E}"/>
          </ac:spMkLst>
        </pc:spChg>
        <pc:spChg chg="add mod">
          <ac:chgData name="Yadira Thomas" userId="6fb39d9a-649d-4dea-9eb3-26c807003a2b" providerId="ADAL" clId="{8B5D98DC-2CCE-448D-96A5-1D05C648578F}" dt="2020-09-08T18:37:36.862" v="2017" actId="20577"/>
          <ac:spMkLst>
            <pc:docMk/>
            <pc:sldMk cId="2650366574" sldId="259"/>
            <ac:spMk id="7" creationId="{912B4C37-C337-4819-9EB1-9CAB89623D14}"/>
          </ac:spMkLst>
        </pc:spChg>
        <pc:spChg chg="add mod">
          <ac:chgData name="Yadira Thomas" userId="6fb39d9a-649d-4dea-9eb3-26c807003a2b" providerId="ADAL" clId="{8B5D98DC-2CCE-448D-96A5-1D05C648578F}" dt="2020-09-08T18:37:46.124" v="2021" actId="20577"/>
          <ac:spMkLst>
            <pc:docMk/>
            <pc:sldMk cId="2650366574" sldId="259"/>
            <ac:spMk id="8" creationId="{BF24F90D-59FF-49FF-B49D-F511CAEB15BF}"/>
          </ac:spMkLst>
        </pc:spChg>
      </pc:sldChg>
      <pc:sldChg chg="addSp modSp add modAnim">
        <pc:chgData name="Yadira Thomas" userId="6fb39d9a-649d-4dea-9eb3-26c807003a2b" providerId="ADAL" clId="{8B5D98DC-2CCE-448D-96A5-1D05C648578F}" dt="2020-09-09T16:04:43.899" v="2403"/>
        <pc:sldMkLst>
          <pc:docMk/>
          <pc:sldMk cId="1759632648" sldId="260"/>
        </pc:sldMkLst>
        <pc:spChg chg="mod">
          <ac:chgData name="Yadira Thomas" userId="6fb39d9a-649d-4dea-9eb3-26c807003a2b" providerId="ADAL" clId="{8B5D98DC-2CCE-448D-96A5-1D05C648578F}" dt="2020-09-08T18:43:33.933" v="2123" actId="255"/>
          <ac:spMkLst>
            <pc:docMk/>
            <pc:sldMk cId="1759632648" sldId="260"/>
            <ac:spMk id="2" creationId="{EE1B9746-7B3C-490E-AEB1-8194722ED64E}"/>
          </ac:spMkLst>
        </pc:spChg>
        <pc:spChg chg="mod">
          <ac:chgData name="Yadira Thomas" userId="6fb39d9a-649d-4dea-9eb3-26c807003a2b" providerId="ADAL" clId="{8B5D98DC-2CCE-448D-96A5-1D05C648578F}" dt="2020-09-08T18:44:33.597" v="2137" actId="207"/>
          <ac:spMkLst>
            <pc:docMk/>
            <pc:sldMk cId="1759632648" sldId="260"/>
            <ac:spMk id="3" creationId="{9BB10DD2-F8B9-43E5-A3AF-E0444E4A2CFB}"/>
          </ac:spMkLst>
        </pc:spChg>
        <pc:spChg chg="add mod">
          <ac:chgData name="Yadira Thomas" userId="6fb39d9a-649d-4dea-9eb3-26c807003a2b" providerId="ADAL" clId="{8B5D98DC-2CCE-448D-96A5-1D05C648578F}" dt="2020-09-08T18:44:42.717" v="2138" actId="1076"/>
          <ac:spMkLst>
            <pc:docMk/>
            <pc:sldMk cId="1759632648" sldId="260"/>
            <ac:spMk id="4" creationId="{7DFE498F-59BF-416D-90F8-61CD1945D616}"/>
          </ac:spMkLst>
        </pc:spChg>
        <pc:spChg chg="add mod">
          <ac:chgData name="Yadira Thomas" userId="6fb39d9a-649d-4dea-9eb3-26c807003a2b" providerId="ADAL" clId="{8B5D98DC-2CCE-448D-96A5-1D05C648578F}" dt="2020-09-08T18:44:47.112" v="2139" actId="1076"/>
          <ac:spMkLst>
            <pc:docMk/>
            <pc:sldMk cId="1759632648" sldId="260"/>
            <ac:spMk id="5" creationId="{712B6772-812E-4A38-9D6F-A7CABEA4E7D0}"/>
          </ac:spMkLst>
        </pc:spChg>
        <pc:spChg chg="add mod">
          <ac:chgData name="Yadira Thomas" userId="6fb39d9a-649d-4dea-9eb3-26c807003a2b" providerId="ADAL" clId="{8B5D98DC-2CCE-448D-96A5-1D05C648578F}" dt="2020-09-08T18:43:55.365" v="2128" actId="1076"/>
          <ac:spMkLst>
            <pc:docMk/>
            <pc:sldMk cId="1759632648" sldId="260"/>
            <ac:spMk id="6" creationId="{99952781-1687-4AC1-9D15-566B9D6C6E7F}"/>
          </ac:spMkLst>
        </pc:spChg>
      </pc:sldChg>
      <pc:sldChg chg="add del">
        <pc:chgData name="Yadira Thomas" userId="6fb39d9a-649d-4dea-9eb3-26c807003a2b" providerId="ADAL" clId="{8B5D98DC-2CCE-448D-96A5-1D05C648578F}" dt="2020-09-08T18:05:00.139" v="1130" actId="2696"/>
        <pc:sldMkLst>
          <pc:docMk/>
          <pc:sldMk cId="1239788857" sldId="261"/>
        </pc:sldMkLst>
      </pc:sldChg>
      <pc:sldChg chg="modSp add modAnim">
        <pc:chgData name="Yadira Thomas" userId="6fb39d9a-649d-4dea-9eb3-26c807003a2b" providerId="ADAL" clId="{8B5D98DC-2CCE-448D-96A5-1D05C648578F}" dt="2020-09-08T18:39:34.774" v="2035"/>
        <pc:sldMkLst>
          <pc:docMk/>
          <pc:sldMk cId="2133316847" sldId="262"/>
        </pc:sldMkLst>
        <pc:spChg chg="mod">
          <ac:chgData name="Yadira Thomas" userId="6fb39d9a-649d-4dea-9eb3-26c807003a2b" providerId="ADAL" clId="{8B5D98DC-2CCE-448D-96A5-1D05C648578F}" dt="2020-09-08T18:38:35.253" v="2029" actId="207"/>
          <ac:spMkLst>
            <pc:docMk/>
            <pc:sldMk cId="2133316847" sldId="262"/>
            <ac:spMk id="2" creationId="{A6C88714-80CF-4DFB-A37A-46825BA715DC}"/>
          </ac:spMkLst>
        </pc:spChg>
        <pc:spChg chg="mod">
          <ac:chgData name="Yadira Thomas" userId="6fb39d9a-649d-4dea-9eb3-26c807003a2b" providerId="ADAL" clId="{8B5D98DC-2CCE-448D-96A5-1D05C648578F}" dt="2020-09-08T18:07:24.204" v="1228" actId="20577"/>
          <ac:spMkLst>
            <pc:docMk/>
            <pc:sldMk cId="2133316847" sldId="262"/>
            <ac:spMk id="3" creationId="{C16083A4-2E19-441F-AB6C-63CCDF8D76C2}"/>
          </ac:spMkLst>
        </pc:spChg>
      </pc:sldChg>
      <pc:sldChg chg="add del">
        <pc:chgData name="Yadira Thomas" userId="6fb39d9a-649d-4dea-9eb3-26c807003a2b" providerId="ADAL" clId="{8B5D98DC-2CCE-448D-96A5-1D05C648578F}" dt="2020-09-08T18:09:20.238" v="1285" actId="2696"/>
        <pc:sldMkLst>
          <pc:docMk/>
          <pc:sldMk cId="4112876845" sldId="263"/>
        </pc:sldMkLst>
      </pc:sldChg>
      <pc:sldChg chg="addSp modSp add modAnim">
        <pc:chgData name="Yadira Thomas" userId="6fb39d9a-649d-4dea-9eb3-26c807003a2b" providerId="ADAL" clId="{8B5D98DC-2CCE-448D-96A5-1D05C648578F}" dt="2020-09-08T18:43:16.810" v="2120"/>
        <pc:sldMkLst>
          <pc:docMk/>
          <pc:sldMk cId="1441103610" sldId="264"/>
        </pc:sldMkLst>
        <pc:spChg chg="mod">
          <ac:chgData name="Yadira Thomas" userId="6fb39d9a-649d-4dea-9eb3-26c807003a2b" providerId="ADAL" clId="{8B5D98DC-2CCE-448D-96A5-1D05C648578F}" dt="2020-09-08T18:39:57.956" v="2038" actId="255"/>
          <ac:spMkLst>
            <pc:docMk/>
            <pc:sldMk cId="1441103610" sldId="264"/>
            <ac:spMk id="2" creationId="{2138220C-054D-4D8B-985E-87E01DD07601}"/>
          </ac:spMkLst>
        </pc:spChg>
        <pc:spChg chg="mod">
          <ac:chgData name="Yadira Thomas" userId="6fb39d9a-649d-4dea-9eb3-26c807003a2b" providerId="ADAL" clId="{8B5D98DC-2CCE-448D-96A5-1D05C648578F}" dt="2020-09-08T18:41:45.629" v="2088" actId="20577"/>
          <ac:spMkLst>
            <pc:docMk/>
            <pc:sldMk cId="1441103610" sldId="264"/>
            <ac:spMk id="3" creationId="{2C36DC5E-77CE-4D70-AE86-3F2B6EDF10F8}"/>
          </ac:spMkLst>
        </pc:spChg>
        <pc:spChg chg="add mod">
          <ac:chgData name="Yadira Thomas" userId="6fb39d9a-649d-4dea-9eb3-26c807003a2b" providerId="ADAL" clId="{8B5D98DC-2CCE-448D-96A5-1D05C648578F}" dt="2020-09-08T18:41:11.863" v="2063" actId="20577"/>
          <ac:spMkLst>
            <pc:docMk/>
            <pc:sldMk cId="1441103610" sldId="264"/>
            <ac:spMk id="4" creationId="{AA2A8685-BBDB-42BD-9246-3E0BD869F348}"/>
          </ac:spMkLst>
        </pc:spChg>
        <pc:spChg chg="add mod">
          <ac:chgData name="Yadira Thomas" userId="6fb39d9a-649d-4dea-9eb3-26c807003a2b" providerId="ADAL" clId="{8B5D98DC-2CCE-448D-96A5-1D05C648578F}" dt="2020-09-08T18:42:00.911" v="2092" actId="20577"/>
          <ac:spMkLst>
            <pc:docMk/>
            <pc:sldMk cId="1441103610" sldId="264"/>
            <ac:spMk id="5" creationId="{B3E4A5EC-C083-4E66-B495-895E51FE9704}"/>
          </ac:spMkLst>
        </pc:spChg>
        <pc:spChg chg="add mod">
          <ac:chgData name="Yadira Thomas" userId="6fb39d9a-649d-4dea-9eb3-26c807003a2b" providerId="ADAL" clId="{8B5D98DC-2CCE-448D-96A5-1D05C648578F}" dt="2020-09-08T18:42:14.472" v="2098" actId="20577"/>
          <ac:spMkLst>
            <pc:docMk/>
            <pc:sldMk cId="1441103610" sldId="264"/>
            <ac:spMk id="6" creationId="{32E822F1-78D0-471B-8751-8ABC57A2E872}"/>
          </ac:spMkLst>
        </pc:spChg>
        <pc:spChg chg="add mod">
          <ac:chgData name="Yadira Thomas" userId="6fb39d9a-649d-4dea-9eb3-26c807003a2b" providerId="ADAL" clId="{8B5D98DC-2CCE-448D-96A5-1D05C648578F}" dt="2020-09-08T18:42:24.893" v="2104" actId="20577"/>
          <ac:spMkLst>
            <pc:docMk/>
            <pc:sldMk cId="1441103610" sldId="264"/>
            <ac:spMk id="7" creationId="{953D0C92-65C5-4F78-885B-792F66B556F9}"/>
          </ac:spMkLst>
        </pc:spChg>
        <pc:spChg chg="add mod">
          <ac:chgData name="Yadira Thomas" userId="6fb39d9a-649d-4dea-9eb3-26c807003a2b" providerId="ADAL" clId="{8B5D98DC-2CCE-448D-96A5-1D05C648578F}" dt="2020-09-08T18:42:35.072" v="2108" actId="20577"/>
          <ac:spMkLst>
            <pc:docMk/>
            <pc:sldMk cId="1441103610" sldId="264"/>
            <ac:spMk id="8" creationId="{CAEC8BAB-F075-415C-AE19-5A89D6C05618}"/>
          </ac:spMkLst>
        </pc:spChg>
        <pc:spChg chg="add mod">
          <ac:chgData name="Yadira Thomas" userId="6fb39d9a-649d-4dea-9eb3-26c807003a2b" providerId="ADAL" clId="{8B5D98DC-2CCE-448D-96A5-1D05C648578F}" dt="2020-09-08T18:42:44.598" v="2113" actId="20577"/>
          <ac:spMkLst>
            <pc:docMk/>
            <pc:sldMk cId="1441103610" sldId="264"/>
            <ac:spMk id="9" creationId="{13305931-578A-4FCB-A48D-4634ACCE9503}"/>
          </ac:spMkLst>
        </pc:spChg>
      </pc:sldChg>
      <pc:sldChg chg="addSp modSp add">
        <pc:chgData name="Yadira Thomas" userId="6fb39d9a-649d-4dea-9eb3-26c807003a2b" providerId="ADAL" clId="{8B5D98DC-2CCE-448D-96A5-1D05C648578F}" dt="2020-09-08T18:47:05.412" v="2149" actId="113"/>
        <pc:sldMkLst>
          <pc:docMk/>
          <pc:sldMk cId="1044657529" sldId="265"/>
        </pc:sldMkLst>
        <pc:spChg chg="mod">
          <ac:chgData name="Yadira Thomas" userId="6fb39d9a-649d-4dea-9eb3-26c807003a2b" providerId="ADAL" clId="{8B5D98DC-2CCE-448D-96A5-1D05C648578F}" dt="2020-09-08T18:47:05.412" v="2149" actId="113"/>
          <ac:spMkLst>
            <pc:docMk/>
            <pc:sldMk cId="1044657529" sldId="265"/>
            <ac:spMk id="2" creationId="{4D256F7E-916E-4BB0-A11F-AF410480EC96}"/>
          </ac:spMkLst>
        </pc:spChg>
        <pc:spChg chg="mod">
          <ac:chgData name="Yadira Thomas" userId="6fb39d9a-649d-4dea-9eb3-26c807003a2b" providerId="ADAL" clId="{8B5D98DC-2CCE-448D-96A5-1D05C648578F}" dt="2020-09-08T18:28:26.582" v="1863" actId="20577"/>
          <ac:spMkLst>
            <pc:docMk/>
            <pc:sldMk cId="1044657529" sldId="265"/>
            <ac:spMk id="3" creationId="{A6E510AC-CC6E-4B57-864C-7DAC7A1E1D20}"/>
          </ac:spMkLst>
        </pc:spChg>
        <pc:spChg chg="add mod">
          <ac:chgData name="Yadira Thomas" userId="6fb39d9a-649d-4dea-9eb3-26c807003a2b" providerId="ADAL" clId="{8B5D98DC-2CCE-448D-96A5-1D05C648578F}" dt="2020-09-08T18:30:16.242" v="1943" actId="20577"/>
          <ac:spMkLst>
            <pc:docMk/>
            <pc:sldMk cId="1044657529" sldId="265"/>
            <ac:spMk id="4" creationId="{56591026-43AF-4792-968B-F53242A699B7}"/>
          </ac:spMkLst>
        </pc:spChg>
        <pc:spChg chg="add mod">
          <ac:chgData name="Yadira Thomas" userId="6fb39d9a-649d-4dea-9eb3-26c807003a2b" providerId="ADAL" clId="{8B5D98DC-2CCE-448D-96A5-1D05C648578F}" dt="2020-09-08T18:26:59.099" v="1799" actId="1076"/>
          <ac:spMkLst>
            <pc:docMk/>
            <pc:sldMk cId="1044657529" sldId="265"/>
            <ac:spMk id="5" creationId="{1AFAC8BA-922C-48AB-85BE-A7F124ED8594}"/>
          </ac:spMkLst>
        </pc:spChg>
        <pc:spChg chg="add mod">
          <ac:chgData name="Yadira Thomas" userId="6fb39d9a-649d-4dea-9eb3-26c807003a2b" providerId="ADAL" clId="{8B5D98DC-2CCE-448D-96A5-1D05C648578F}" dt="2020-09-08T18:27:23.130" v="1817" actId="1076"/>
          <ac:spMkLst>
            <pc:docMk/>
            <pc:sldMk cId="1044657529" sldId="265"/>
            <ac:spMk id="6" creationId="{9170346F-5180-4F44-A58B-78164E12129C}"/>
          </ac:spMkLst>
        </pc:spChg>
        <pc:spChg chg="add mod">
          <ac:chgData name="Yadira Thomas" userId="6fb39d9a-649d-4dea-9eb3-26c807003a2b" providerId="ADAL" clId="{8B5D98DC-2CCE-448D-96A5-1D05C648578F}" dt="2020-09-08T18:28:03.116" v="1840" actId="1076"/>
          <ac:spMkLst>
            <pc:docMk/>
            <pc:sldMk cId="1044657529" sldId="265"/>
            <ac:spMk id="7" creationId="{A4A108DD-2490-49A2-8C39-7BA7D84B3C47}"/>
          </ac:spMkLst>
        </pc:spChg>
        <pc:spChg chg="add mod">
          <ac:chgData name="Yadira Thomas" userId="6fb39d9a-649d-4dea-9eb3-26c807003a2b" providerId="ADAL" clId="{8B5D98DC-2CCE-448D-96A5-1D05C648578F}" dt="2020-09-08T18:28:31.183" v="1864" actId="1076"/>
          <ac:spMkLst>
            <pc:docMk/>
            <pc:sldMk cId="1044657529" sldId="265"/>
            <ac:spMk id="8" creationId="{F2E4D265-24A2-40F0-A274-90E5F89292CC}"/>
          </ac:spMkLst>
        </pc:spChg>
        <pc:spChg chg="add mod">
          <ac:chgData name="Yadira Thomas" userId="6fb39d9a-649d-4dea-9eb3-26c807003a2b" providerId="ADAL" clId="{8B5D98DC-2CCE-448D-96A5-1D05C648578F}" dt="2020-09-08T18:29:08.216" v="1883" actId="1076"/>
          <ac:spMkLst>
            <pc:docMk/>
            <pc:sldMk cId="1044657529" sldId="265"/>
            <ac:spMk id="9" creationId="{35469962-ABFB-4B0C-8881-EF8EC69D3971}"/>
          </ac:spMkLst>
        </pc:spChg>
        <pc:spChg chg="add mod">
          <ac:chgData name="Yadira Thomas" userId="6fb39d9a-649d-4dea-9eb3-26c807003a2b" providerId="ADAL" clId="{8B5D98DC-2CCE-448D-96A5-1D05C648578F}" dt="2020-09-08T18:29:36.880" v="1907" actId="1076"/>
          <ac:spMkLst>
            <pc:docMk/>
            <pc:sldMk cId="1044657529" sldId="265"/>
            <ac:spMk id="10" creationId="{45DD6CC2-F13F-4E03-A6FF-7FFFEA5D33FE}"/>
          </ac:spMkLst>
        </pc:spChg>
        <pc:spChg chg="add mod">
          <ac:chgData name="Yadira Thomas" userId="6fb39d9a-649d-4dea-9eb3-26c807003a2b" providerId="ADAL" clId="{8B5D98DC-2CCE-448D-96A5-1D05C648578F}" dt="2020-09-08T18:30:06.668" v="1927" actId="1076"/>
          <ac:spMkLst>
            <pc:docMk/>
            <pc:sldMk cId="1044657529" sldId="265"/>
            <ac:spMk id="11" creationId="{77A118BF-0B41-45CD-8FE7-65BEF3177623}"/>
          </ac:spMkLst>
        </pc:spChg>
        <pc:spChg chg="add mod">
          <ac:chgData name="Yadira Thomas" userId="6fb39d9a-649d-4dea-9eb3-26c807003a2b" providerId="ADAL" clId="{8B5D98DC-2CCE-448D-96A5-1D05C648578F}" dt="2020-09-08T18:30:27.631" v="1945" actId="1076"/>
          <ac:spMkLst>
            <pc:docMk/>
            <pc:sldMk cId="1044657529" sldId="265"/>
            <ac:spMk id="12" creationId="{A67FBCAD-43D7-47B6-BCB8-394C0B05D501}"/>
          </ac:spMkLst>
        </pc:spChg>
      </pc:sldChg>
      <pc:sldChg chg="addSp delSp modSp add">
        <pc:chgData name="Yadira Thomas" userId="6fb39d9a-649d-4dea-9eb3-26c807003a2b" providerId="ADAL" clId="{8B5D98DC-2CCE-448D-96A5-1D05C648578F}" dt="2020-09-08T18:31:53.771" v="1966" actId="14100"/>
        <pc:sldMkLst>
          <pc:docMk/>
          <pc:sldMk cId="417987587" sldId="266"/>
        </pc:sldMkLst>
        <pc:spChg chg="del">
          <ac:chgData name="Yadira Thomas" userId="6fb39d9a-649d-4dea-9eb3-26c807003a2b" providerId="ADAL" clId="{8B5D98DC-2CCE-448D-96A5-1D05C648578F}" dt="2020-09-08T18:31:25.134" v="1947"/>
          <ac:spMkLst>
            <pc:docMk/>
            <pc:sldMk cId="417987587" sldId="266"/>
            <ac:spMk id="2" creationId="{BBB79D94-0F57-4866-B4AF-900C780879AD}"/>
          </ac:spMkLst>
        </pc:spChg>
        <pc:spChg chg="del">
          <ac:chgData name="Yadira Thomas" userId="6fb39d9a-649d-4dea-9eb3-26c807003a2b" providerId="ADAL" clId="{8B5D98DC-2CCE-448D-96A5-1D05C648578F}" dt="2020-09-08T18:31:25.134" v="1947"/>
          <ac:spMkLst>
            <pc:docMk/>
            <pc:sldMk cId="417987587" sldId="266"/>
            <ac:spMk id="3" creationId="{62FDBD9C-8233-4501-980F-D03554291597}"/>
          </ac:spMkLst>
        </pc:spChg>
        <pc:spChg chg="del">
          <ac:chgData name="Yadira Thomas" userId="6fb39d9a-649d-4dea-9eb3-26c807003a2b" providerId="ADAL" clId="{8B5D98DC-2CCE-448D-96A5-1D05C648578F}" dt="2020-09-08T18:31:25.134" v="1947"/>
          <ac:spMkLst>
            <pc:docMk/>
            <pc:sldMk cId="417987587" sldId="266"/>
            <ac:spMk id="4" creationId="{71707A17-D1D1-445B-A7E3-5B7ABFCC0958}"/>
          </ac:spMkLst>
        </pc:spChg>
        <pc:spChg chg="add mod">
          <ac:chgData name="Yadira Thomas" userId="6fb39d9a-649d-4dea-9eb3-26c807003a2b" providerId="ADAL" clId="{8B5D98DC-2CCE-448D-96A5-1D05C648578F}" dt="2020-09-08T18:31:53.771" v="1966" actId="14100"/>
          <ac:spMkLst>
            <pc:docMk/>
            <pc:sldMk cId="417987587" sldId="266"/>
            <ac:spMk id="5" creationId="{9547340F-F56E-4EF7-A3A4-5384ADDFC1AC}"/>
          </ac:spMkLst>
        </pc:spChg>
        <pc:spChg chg="add mod">
          <ac:chgData name="Yadira Thomas" userId="6fb39d9a-649d-4dea-9eb3-26c807003a2b" providerId="ADAL" clId="{8B5D98DC-2CCE-448D-96A5-1D05C648578F}" dt="2020-09-08T18:31:25.134" v="1947"/>
          <ac:spMkLst>
            <pc:docMk/>
            <pc:sldMk cId="417987587" sldId="266"/>
            <ac:spMk id="6" creationId="{A0DD002B-B5EF-4EF6-80A5-343674DC30DF}"/>
          </ac:spMkLst>
        </pc:spChg>
      </pc:sldChg>
      <pc:sldChg chg="addSp modSp add">
        <pc:chgData name="Yadira Thomas" userId="6fb39d9a-649d-4dea-9eb3-26c807003a2b" providerId="ADAL" clId="{8B5D98DC-2CCE-448D-96A5-1D05C648578F}" dt="2020-09-09T16:10:24.026" v="2409" actId="14100"/>
        <pc:sldMkLst>
          <pc:docMk/>
          <pc:sldMk cId="28550190" sldId="267"/>
        </pc:sldMkLst>
        <pc:spChg chg="mod">
          <ac:chgData name="Yadira Thomas" userId="6fb39d9a-649d-4dea-9eb3-26c807003a2b" providerId="ADAL" clId="{8B5D98DC-2CCE-448D-96A5-1D05C648578F}" dt="2020-09-08T19:05:23.273" v="2183" actId="20577"/>
          <ac:spMkLst>
            <pc:docMk/>
            <pc:sldMk cId="28550190" sldId="267"/>
            <ac:spMk id="2" creationId="{D5F42C5B-6732-4315-91AF-85A6BC855325}"/>
          </ac:spMkLst>
        </pc:spChg>
        <pc:spChg chg="mod">
          <ac:chgData name="Yadira Thomas" userId="6fb39d9a-649d-4dea-9eb3-26c807003a2b" providerId="ADAL" clId="{8B5D98DC-2CCE-448D-96A5-1D05C648578F}" dt="2020-09-08T19:10:29.724" v="2396" actId="20577"/>
          <ac:spMkLst>
            <pc:docMk/>
            <pc:sldMk cId="28550190" sldId="267"/>
            <ac:spMk id="3" creationId="{E2DE8E0B-5174-4518-965A-04D353822833}"/>
          </ac:spMkLst>
        </pc:spChg>
        <pc:picChg chg="add mod">
          <ac:chgData name="Yadira Thomas" userId="6fb39d9a-649d-4dea-9eb3-26c807003a2b" providerId="ADAL" clId="{8B5D98DC-2CCE-448D-96A5-1D05C648578F}" dt="2020-09-09T16:10:24.026" v="2409" actId="14100"/>
          <ac:picMkLst>
            <pc:docMk/>
            <pc:sldMk cId="28550190" sldId="267"/>
            <ac:picMk id="5" creationId="{BCC4A385-E8A5-4004-BE56-4BD65C6EAEA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2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9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2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91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08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5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2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80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0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5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0E8B-807C-4EBE-86CF-0C21327AB42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BBEE7B-486F-4A4B-8242-2D1CCC7E3A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8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EA7F-53AB-4062-83A2-964C6B13B1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Nouns and Articles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2038A-04B7-4CB4-91A9-3213EECB8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2C5B-6732-4315-91AF-85A6BC85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379" y="867037"/>
            <a:ext cx="9603275" cy="1049235"/>
          </a:xfrm>
        </p:spPr>
        <p:txBody>
          <a:bodyPr/>
          <a:lstStyle/>
          <a:p>
            <a:r>
              <a:rPr lang="en-US" dirty="0"/>
              <a:t>Book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E8E0B-5174-4518-965A-04D353822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On a sheet of paper, complete the following:</a:t>
            </a:r>
          </a:p>
          <a:p>
            <a:r>
              <a:rPr lang="en-US" dirty="0"/>
              <a:t> The ‘</a:t>
            </a:r>
            <a:r>
              <a:rPr lang="en-US" dirty="0" err="1"/>
              <a:t>Inténtalo</a:t>
            </a:r>
            <a:r>
              <a:rPr lang="en-US" dirty="0"/>
              <a:t>’ activity at the bottom of p.14 (blue box)</a:t>
            </a:r>
          </a:p>
          <a:p>
            <a:r>
              <a:rPr lang="en-US" dirty="0"/>
              <a:t>Activity #1 from p.15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picture containing grass, colorful, many, food&#10;&#10;Description automatically generated">
            <a:extLst>
              <a:ext uri="{FF2B5EF4-FFF2-40B4-BE49-F238E27FC236}">
                <a16:creationId xmlns:a16="http://schemas.microsoft.com/office/drawing/2014/main" id="{BCC4A385-E8A5-4004-BE56-4BD65C6EA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351" y="209995"/>
            <a:ext cx="1230210" cy="140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4790-7896-47CB-9285-01321DE7F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D36F8-FF91-422E-A524-C5DE2C81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Spanish, nouns have gender (masculine/feminine) and number (singular/plural).</a:t>
            </a:r>
          </a:p>
          <a:p>
            <a:r>
              <a:rPr lang="en-US" sz="3200" dirty="0"/>
              <a:t>Generally, nouns that refer to male beings, like </a:t>
            </a:r>
            <a:r>
              <a:rPr lang="en-US" sz="3200" b="1" dirty="0"/>
              <a:t>el hombre</a:t>
            </a:r>
            <a:r>
              <a:rPr lang="en-US" sz="3200" dirty="0"/>
              <a:t>, are masculine, while nouns that refer to females, like </a:t>
            </a:r>
            <a:r>
              <a:rPr lang="en-US" sz="3200" b="1" dirty="0"/>
              <a:t>la mujer</a:t>
            </a:r>
            <a:r>
              <a:rPr lang="en-US" sz="3200" dirty="0"/>
              <a:t>, are feminine.</a:t>
            </a:r>
          </a:p>
          <a:p>
            <a:endParaRPr lang="en-US" b="1" dirty="0"/>
          </a:p>
        </p:txBody>
      </p:sp>
      <p:pic>
        <p:nvPicPr>
          <p:cNvPr id="1026" name="Picture 2" descr="Nouns Common &amp; Proper, Singular &amp; Plural - Lessons - Tes Teach">
            <a:extLst>
              <a:ext uri="{FF2B5EF4-FFF2-40B4-BE49-F238E27FC236}">
                <a16:creationId xmlns:a16="http://schemas.microsoft.com/office/drawing/2014/main" id="{49BAAC97-A90D-474E-9F5A-D9B64D004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519" y="106097"/>
            <a:ext cx="1762442" cy="16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1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8714-80CF-4DFB-A37A-46825BA71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sz="4400" dirty="0">
                <a:solidFill>
                  <a:srgbClr val="0070C0"/>
                </a:solidFill>
              </a:rPr>
              <a:t>Definite Articles</a:t>
            </a:r>
            <a:r>
              <a:rPr lang="en-US" dirty="0"/>
              <a:t>: El / La/ Los /Las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83A4-2E19-441F-AB6C-63CCDF8D7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 / La/ Los /Las ALL mean </a:t>
            </a:r>
            <a:r>
              <a:rPr lang="en-US" sz="2800" b="1" dirty="0"/>
              <a:t>‘THE’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El</a:t>
            </a:r>
            <a:r>
              <a:rPr lang="en-US" sz="2800" dirty="0"/>
              <a:t> is the singular/masculine form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La</a:t>
            </a:r>
            <a:r>
              <a:rPr lang="en-US" sz="2800" dirty="0"/>
              <a:t> is the singular/feminine form 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Los</a:t>
            </a:r>
            <a:r>
              <a:rPr lang="en-US" sz="2800" dirty="0"/>
              <a:t> is the plural/masculine form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Las</a:t>
            </a:r>
            <a:r>
              <a:rPr lang="en-US" sz="2800" dirty="0"/>
              <a:t> is the plural/feminine form </a:t>
            </a:r>
          </a:p>
        </p:txBody>
      </p:sp>
    </p:spTree>
    <p:extLst>
      <p:ext uri="{BB962C8B-B14F-4D97-AF65-F5344CB8AC3E}">
        <p14:creationId xmlns:p14="http://schemas.microsoft.com/office/powerpoint/2010/main" val="35973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220C-054D-4D8B-985E-87E01DD0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DC5E-77CE-4D70-AE86-3F2B6EDF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El, La, Los, and Las mean _________ in English.</a:t>
            </a:r>
          </a:p>
          <a:p>
            <a:r>
              <a:rPr lang="en-US" sz="3200" dirty="0"/>
              <a:t>The plural form of </a:t>
            </a:r>
            <a:r>
              <a:rPr lang="en-US" sz="3200" b="1" dirty="0"/>
              <a:t>el</a:t>
            </a:r>
            <a:r>
              <a:rPr lang="en-US" sz="3200" dirty="0"/>
              <a:t> is ________.</a:t>
            </a:r>
          </a:p>
          <a:p>
            <a:r>
              <a:rPr lang="en-US" sz="3200" dirty="0"/>
              <a:t>The plural form of </a:t>
            </a:r>
            <a:r>
              <a:rPr lang="en-US" sz="3200" b="1" dirty="0"/>
              <a:t>la</a:t>
            </a:r>
            <a:r>
              <a:rPr lang="en-US" sz="3200" dirty="0"/>
              <a:t> is ________.</a:t>
            </a:r>
          </a:p>
          <a:p>
            <a:r>
              <a:rPr lang="en-US" sz="3200" dirty="0"/>
              <a:t>The singular form of </a:t>
            </a:r>
            <a:r>
              <a:rPr lang="en-US" sz="3200" b="1" dirty="0"/>
              <a:t>las</a:t>
            </a:r>
            <a:r>
              <a:rPr lang="en-US" sz="3200" dirty="0"/>
              <a:t> is ________.</a:t>
            </a:r>
          </a:p>
          <a:p>
            <a:r>
              <a:rPr lang="en-US" sz="3200" dirty="0"/>
              <a:t>The singular form of </a:t>
            </a:r>
            <a:r>
              <a:rPr lang="en-US" sz="3200" b="1" dirty="0"/>
              <a:t>los</a:t>
            </a:r>
            <a:r>
              <a:rPr lang="en-US" sz="3200" dirty="0"/>
              <a:t> is __________.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66DF3-9AB1-4B74-9FCB-E7F4ADEB850F}"/>
              </a:ext>
            </a:extLst>
          </p:cNvPr>
          <p:cNvSpPr txBox="1"/>
          <p:nvPr/>
        </p:nvSpPr>
        <p:spPr>
          <a:xfrm>
            <a:off x="6253216" y="2015732"/>
            <a:ext cx="16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04BF6-DD2E-4C3B-AEA7-0EEFBAC47050}"/>
              </a:ext>
            </a:extLst>
          </p:cNvPr>
          <p:cNvSpPr txBox="1"/>
          <p:nvPr/>
        </p:nvSpPr>
        <p:spPr>
          <a:xfrm>
            <a:off x="6096000" y="2782669"/>
            <a:ext cx="157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los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77AAAD-B9A7-4ADD-94A1-8CDB1E189C4E}"/>
              </a:ext>
            </a:extLst>
          </p:cNvPr>
          <p:cNvSpPr txBox="1"/>
          <p:nvPr/>
        </p:nvSpPr>
        <p:spPr>
          <a:xfrm>
            <a:off x="6224164" y="3478176"/>
            <a:ext cx="16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las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B4C37-C337-4819-9EB1-9CAB89623D14}"/>
              </a:ext>
            </a:extLst>
          </p:cNvPr>
          <p:cNvSpPr txBox="1"/>
          <p:nvPr/>
        </p:nvSpPr>
        <p:spPr>
          <a:xfrm>
            <a:off x="6491341" y="4135264"/>
            <a:ext cx="16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la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4F90D-59FF-49FF-B49D-F511CAEB15BF}"/>
              </a:ext>
            </a:extLst>
          </p:cNvPr>
          <p:cNvSpPr txBox="1"/>
          <p:nvPr/>
        </p:nvSpPr>
        <p:spPr>
          <a:xfrm>
            <a:off x="6662791" y="4869190"/>
            <a:ext cx="16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26503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8714-80CF-4DFB-A37A-46825BA7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inDefinite Articles</a:t>
            </a:r>
            <a:r>
              <a:rPr lang="en-US" dirty="0"/>
              <a:t>: un / una/ </a:t>
            </a:r>
            <a:r>
              <a:rPr lang="en-US" dirty="0" err="1"/>
              <a:t>unos</a:t>
            </a:r>
            <a:r>
              <a:rPr lang="en-US" dirty="0"/>
              <a:t> /</a:t>
            </a:r>
            <a:r>
              <a:rPr lang="en-US" dirty="0" err="1"/>
              <a:t>unas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83A4-2E19-441F-AB6C-63CCDF8D7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Un and Una BOTH mean </a:t>
            </a:r>
            <a:r>
              <a:rPr lang="en-US" sz="2800" b="1" dirty="0"/>
              <a:t>‘a/an’</a:t>
            </a:r>
          </a:p>
          <a:p>
            <a:r>
              <a:rPr lang="en-US" sz="2800" dirty="0" err="1"/>
              <a:t>Unos</a:t>
            </a:r>
            <a:r>
              <a:rPr lang="en-US" sz="2800" dirty="0"/>
              <a:t> and </a:t>
            </a:r>
            <a:r>
              <a:rPr lang="en-US" sz="2800" dirty="0" err="1"/>
              <a:t>Unas</a:t>
            </a:r>
            <a:r>
              <a:rPr lang="en-US" sz="2800" dirty="0"/>
              <a:t> BOTH mean </a:t>
            </a:r>
            <a:r>
              <a:rPr lang="en-US" sz="2800" b="1" dirty="0"/>
              <a:t>‘some/a few’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Un</a:t>
            </a:r>
            <a:r>
              <a:rPr lang="en-US" sz="2800" dirty="0"/>
              <a:t> is the singular/masculine form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Una</a:t>
            </a:r>
            <a:r>
              <a:rPr lang="en-US" sz="2800" dirty="0"/>
              <a:t> is the singular/feminine form 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Unos</a:t>
            </a:r>
            <a:r>
              <a:rPr lang="en-US" sz="2800" dirty="0"/>
              <a:t> is the plural/masculine form</a:t>
            </a:r>
          </a:p>
          <a:p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Unas</a:t>
            </a:r>
            <a:r>
              <a:rPr lang="en-US" sz="2800" dirty="0"/>
              <a:t> is the plural/feminine form </a:t>
            </a:r>
          </a:p>
        </p:txBody>
      </p:sp>
    </p:spTree>
    <p:extLst>
      <p:ext uri="{BB962C8B-B14F-4D97-AF65-F5344CB8AC3E}">
        <p14:creationId xmlns:p14="http://schemas.microsoft.com/office/powerpoint/2010/main" val="21333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220C-054D-4D8B-985E-87E01DD0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DC5E-77CE-4D70-AE86-3F2B6EDF1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8818"/>
          </a:xfrm>
        </p:spPr>
        <p:txBody>
          <a:bodyPr>
            <a:noAutofit/>
          </a:bodyPr>
          <a:lstStyle/>
          <a:p>
            <a:r>
              <a:rPr lang="en-US" sz="2800" dirty="0"/>
              <a:t>Un and Una mean ____________ in English.</a:t>
            </a:r>
          </a:p>
          <a:p>
            <a:r>
              <a:rPr lang="en-US" sz="2800" dirty="0" err="1"/>
              <a:t>Unos</a:t>
            </a:r>
            <a:r>
              <a:rPr lang="en-US" sz="2800" dirty="0"/>
              <a:t> and </a:t>
            </a:r>
            <a:r>
              <a:rPr lang="en-US" sz="2800" dirty="0" err="1"/>
              <a:t>Unas</a:t>
            </a:r>
            <a:r>
              <a:rPr lang="en-US" sz="2800" dirty="0"/>
              <a:t> mean _________________ in English.</a:t>
            </a:r>
          </a:p>
          <a:p>
            <a:r>
              <a:rPr lang="en-US" sz="2800" dirty="0"/>
              <a:t>The plural form of </a:t>
            </a:r>
            <a:r>
              <a:rPr lang="en-US" sz="2800" b="1" dirty="0"/>
              <a:t>una</a:t>
            </a:r>
            <a:r>
              <a:rPr lang="en-US" sz="2800" dirty="0"/>
              <a:t> is ________.</a:t>
            </a:r>
          </a:p>
          <a:p>
            <a:r>
              <a:rPr lang="en-US" sz="2800" dirty="0"/>
              <a:t>The plural form of </a:t>
            </a:r>
            <a:r>
              <a:rPr lang="en-US" sz="2800" b="1" dirty="0"/>
              <a:t>un</a:t>
            </a:r>
            <a:r>
              <a:rPr lang="en-US" sz="2800" dirty="0"/>
              <a:t> is ________.</a:t>
            </a:r>
          </a:p>
          <a:p>
            <a:r>
              <a:rPr lang="en-US" sz="2800" dirty="0"/>
              <a:t>The singular form of </a:t>
            </a:r>
            <a:r>
              <a:rPr lang="en-US" sz="2800" b="1" dirty="0" err="1"/>
              <a:t>unos</a:t>
            </a:r>
            <a:r>
              <a:rPr lang="en-US" sz="2800" dirty="0"/>
              <a:t> is ________.</a:t>
            </a:r>
          </a:p>
          <a:p>
            <a:r>
              <a:rPr lang="en-US" sz="2800" dirty="0"/>
              <a:t>The singular form of </a:t>
            </a:r>
            <a:r>
              <a:rPr lang="en-US" sz="2800" b="1" dirty="0" err="1"/>
              <a:t>unas</a:t>
            </a:r>
            <a:r>
              <a:rPr lang="en-US" sz="2800" dirty="0"/>
              <a:t> is __________.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2A8685-BBDB-42BD-9246-3E0BD869F348}"/>
              </a:ext>
            </a:extLst>
          </p:cNvPr>
          <p:cNvSpPr txBox="1"/>
          <p:nvPr/>
        </p:nvSpPr>
        <p:spPr>
          <a:xfrm>
            <a:off x="4791075" y="1974064"/>
            <a:ext cx="191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a/an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E4A5EC-C083-4E66-B495-895E51FE9704}"/>
              </a:ext>
            </a:extLst>
          </p:cNvPr>
          <p:cNvSpPr txBox="1"/>
          <p:nvPr/>
        </p:nvSpPr>
        <p:spPr>
          <a:xfrm>
            <a:off x="5210175" y="2574139"/>
            <a:ext cx="316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some /a few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822F1-78D0-471B-8751-8ABC57A2E872}"/>
              </a:ext>
            </a:extLst>
          </p:cNvPr>
          <p:cNvSpPr txBox="1"/>
          <p:nvPr/>
        </p:nvSpPr>
        <p:spPr>
          <a:xfrm>
            <a:off x="5534025" y="3214171"/>
            <a:ext cx="191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/>
                </a:solidFill>
              </a:rPr>
              <a:t>unas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3D0C92-65C5-4F78-885B-792F66B556F9}"/>
              </a:ext>
            </a:extLst>
          </p:cNvPr>
          <p:cNvSpPr txBox="1"/>
          <p:nvPr/>
        </p:nvSpPr>
        <p:spPr>
          <a:xfrm>
            <a:off x="5419725" y="3814246"/>
            <a:ext cx="191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1"/>
                </a:solidFill>
              </a:rPr>
              <a:t>unos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EC8BAB-F075-415C-AE19-5A89D6C05618}"/>
              </a:ext>
            </a:extLst>
          </p:cNvPr>
          <p:cNvSpPr txBox="1"/>
          <p:nvPr/>
        </p:nvSpPr>
        <p:spPr>
          <a:xfrm>
            <a:off x="6096000" y="4515455"/>
            <a:ext cx="191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305931-578A-4FCB-A48D-4634ACCE9503}"/>
              </a:ext>
            </a:extLst>
          </p:cNvPr>
          <p:cNvSpPr txBox="1"/>
          <p:nvPr/>
        </p:nvSpPr>
        <p:spPr>
          <a:xfrm>
            <a:off x="6253216" y="5085885"/>
            <a:ext cx="191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una</a:t>
            </a:r>
          </a:p>
        </p:txBody>
      </p:sp>
    </p:spTree>
    <p:extLst>
      <p:ext uri="{BB962C8B-B14F-4D97-AF65-F5344CB8AC3E}">
        <p14:creationId xmlns:p14="http://schemas.microsoft.com/office/powerpoint/2010/main" val="14411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9746-7B3C-490E-AEB1-8194722ED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Making nouns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10DD2-F8B9-43E5-A3AF-E0444E4A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/>
          </a:bodyPr>
          <a:lstStyle/>
          <a:p>
            <a:r>
              <a:rPr lang="en-US" sz="2400" b="1" dirty="0"/>
              <a:t>There are 3 rules!!!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FIRST RULE</a:t>
            </a:r>
            <a:r>
              <a:rPr lang="en-US" sz="2400" dirty="0"/>
              <a:t>: If a noun ends in a vowel (</a:t>
            </a:r>
            <a:r>
              <a:rPr lang="en-US" sz="2400" dirty="0" err="1"/>
              <a:t>a,e,i,o,u</a:t>
            </a:r>
            <a:r>
              <a:rPr lang="en-US" sz="2400" dirty="0"/>
              <a:t>) you will add an ‘s’ to the end of the word. (ex. chico         </a:t>
            </a:r>
            <a:r>
              <a:rPr lang="en-US" sz="2400" dirty="0" err="1"/>
              <a:t>chicos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SECOND RULE</a:t>
            </a:r>
            <a:r>
              <a:rPr lang="en-US" sz="2400" dirty="0"/>
              <a:t>: If a noun ends in a consonant (not a vowel) you will add an ‘es’ to the end of the word. (ex. </a:t>
            </a:r>
            <a:r>
              <a:rPr lang="en-US" sz="2400" dirty="0" err="1"/>
              <a:t>joven</a:t>
            </a:r>
            <a:r>
              <a:rPr lang="en-US" sz="2400" dirty="0"/>
              <a:t>         </a:t>
            </a:r>
            <a:r>
              <a:rPr lang="en-US" sz="2400" dirty="0" err="1"/>
              <a:t>jovenes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THIRD RULE</a:t>
            </a:r>
            <a:r>
              <a:rPr lang="en-US" sz="2400" dirty="0"/>
              <a:t>: If a noun ends in the letter ‘z’, you will remove the ‘z’ and replace it with ‘</a:t>
            </a:r>
            <a:r>
              <a:rPr lang="en-US" sz="2400" dirty="0" err="1"/>
              <a:t>ces</a:t>
            </a:r>
            <a:r>
              <a:rPr lang="en-US" sz="2400" dirty="0"/>
              <a:t>’. (ex. lápiz         </a:t>
            </a:r>
            <a:r>
              <a:rPr lang="en-US" sz="2400" dirty="0" err="1"/>
              <a:t>lápices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DFE498F-59BF-416D-90F8-61CD1945D616}"/>
              </a:ext>
            </a:extLst>
          </p:cNvPr>
          <p:cNvSpPr/>
          <p:nvPr/>
        </p:nvSpPr>
        <p:spPr>
          <a:xfrm>
            <a:off x="5705475" y="3267075"/>
            <a:ext cx="39052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12B6772-812E-4A38-9D6F-A7CABEA4E7D0}"/>
              </a:ext>
            </a:extLst>
          </p:cNvPr>
          <p:cNvSpPr/>
          <p:nvPr/>
        </p:nvSpPr>
        <p:spPr>
          <a:xfrm>
            <a:off x="7419975" y="4276725"/>
            <a:ext cx="39052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9952781-1687-4AC1-9D15-566B9D6C6E7F}"/>
              </a:ext>
            </a:extLst>
          </p:cNvPr>
          <p:cNvSpPr/>
          <p:nvPr/>
        </p:nvSpPr>
        <p:spPr>
          <a:xfrm>
            <a:off x="5491162" y="5248275"/>
            <a:ext cx="39052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6F7E-916E-4BB0-A11F-AF410480E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804889"/>
            <a:ext cx="10439399" cy="10593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Singular and PLURALS OF ARTICLES AND NOUNS</a:t>
            </a:r>
            <a:br>
              <a:rPr lang="en-US" dirty="0"/>
            </a:br>
            <a:r>
              <a:rPr lang="en-US" b="1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510AC-CC6E-4B57-864C-7DAC7A1E1D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Singular to Plural</a:t>
            </a:r>
          </a:p>
          <a:p>
            <a:r>
              <a:rPr lang="en-US" sz="2800" dirty="0"/>
              <a:t>El chico       Los </a:t>
            </a:r>
            <a:r>
              <a:rPr lang="en-US" sz="2800" dirty="0" err="1"/>
              <a:t>chicos</a:t>
            </a:r>
            <a:endParaRPr lang="en-US" sz="2800" dirty="0"/>
          </a:p>
          <a:p>
            <a:r>
              <a:rPr lang="en-US" sz="2800" dirty="0"/>
              <a:t>La chica       Las </a:t>
            </a:r>
            <a:r>
              <a:rPr lang="en-US" sz="2800" dirty="0" err="1"/>
              <a:t>chicas</a:t>
            </a:r>
            <a:endParaRPr lang="en-US" sz="2800" dirty="0"/>
          </a:p>
          <a:p>
            <a:r>
              <a:rPr lang="en-US" sz="2800" dirty="0"/>
              <a:t>Un lápiz       </a:t>
            </a:r>
            <a:r>
              <a:rPr lang="en-US" sz="2800" dirty="0" err="1"/>
              <a:t>Unos</a:t>
            </a:r>
            <a:r>
              <a:rPr lang="en-US" sz="2800" dirty="0"/>
              <a:t> </a:t>
            </a:r>
            <a:r>
              <a:rPr lang="en-US" sz="2800" dirty="0" err="1"/>
              <a:t>lápices</a:t>
            </a:r>
            <a:endParaRPr lang="en-US" sz="2800" dirty="0"/>
          </a:p>
          <a:p>
            <a:r>
              <a:rPr lang="en-US" sz="2800" dirty="0"/>
              <a:t>Una mujer       </a:t>
            </a:r>
            <a:r>
              <a:rPr lang="en-US" sz="2800" dirty="0" err="1"/>
              <a:t>Unas</a:t>
            </a:r>
            <a:r>
              <a:rPr lang="en-US" sz="2800" dirty="0"/>
              <a:t> </a:t>
            </a:r>
            <a:r>
              <a:rPr lang="en-US" sz="2800" dirty="0" err="1"/>
              <a:t>mujeres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91026-43AF-4792-968B-F53242A69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9096" y="2017953"/>
            <a:ext cx="4645152" cy="34415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Plural </a:t>
            </a:r>
            <a:r>
              <a:rPr lang="en-US" sz="2800" b="1"/>
              <a:t>to Singular</a:t>
            </a:r>
            <a:endParaRPr lang="en-US" sz="2800" b="1" dirty="0"/>
          </a:p>
          <a:p>
            <a:r>
              <a:rPr lang="en-US" sz="2800" dirty="0" err="1"/>
              <a:t>Unos</a:t>
            </a:r>
            <a:r>
              <a:rPr lang="en-US" sz="2800" dirty="0"/>
              <a:t> mapas        Un </a:t>
            </a:r>
            <a:r>
              <a:rPr lang="en-US" sz="2800" dirty="0" err="1"/>
              <a:t>mapa</a:t>
            </a:r>
            <a:endParaRPr lang="en-US" sz="2800" dirty="0"/>
          </a:p>
          <a:p>
            <a:r>
              <a:rPr lang="en-US" sz="2800" dirty="0" err="1"/>
              <a:t>Unas</a:t>
            </a:r>
            <a:r>
              <a:rPr lang="en-US" sz="2800" dirty="0"/>
              <a:t> capitales      Una capital</a:t>
            </a:r>
          </a:p>
          <a:p>
            <a:r>
              <a:rPr lang="en-US" sz="2800" dirty="0"/>
              <a:t>Las maletas       La maleta</a:t>
            </a:r>
          </a:p>
          <a:p>
            <a:r>
              <a:rPr lang="en-US" sz="2800" dirty="0"/>
              <a:t>Los hombres       El hombre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AFAC8BA-922C-48AB-85BE-A7F124ED8594}"/>
              </a:ext>
            </a:extLst>
          </p:cNvPr>
          <p:cNvSpPr/>
          <p:nvPr/>
        </p:nvSpPr>
        <p:spPr>
          <a:xfrm>
            <a:off x="3038475" y="2895600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170346F-5180-4F44-A58B-78164E12129C}"/>
              </a:ext>
            </a:extLst>
          </p:cNvPr>
          <p:cNvSpPr/>
          <p:nvPr/>
        </p:nvSpPr>
        <p:spPr>
          <a:xfrm>
            <a:off x="3038475" y="3573250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4A108DD-2490-49A2-8C39-7BA7D84B3C47}"/>
              </a:ext>
            </a:extLst>
          </p:cNvPr>
          <p:cNvSpPr/>
          <p:nvPr/>
        </p:nvSpPr>
        <p:spPr>
          <a:xfrm>
            <a:off x="3038475" y="4225074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2E4D265-24A2-40F0-A274-90E5F89292CC}"/>
              </a:ext>
            </a:extLst>
          </p:cNvPr>
          <p:cNvSpPr/>
          <p:nvPr/>
        </p:nvSpPr>
        <p:spPr>
          <a:xfrm>
            <a:off x="3446057" y="4842273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5469962-ABFB-4B0C-8881-EF8EC69D3971}"/>
              </a:ext>
            </a:extLst>
          </p:cNvPr>
          <p:cNvSpPr/>
          <p:nvPr/>
        </p:nvSpPr>
        <p:spPr>
          <a:xfrm>
            <a:off x="9374522" y="2895600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5DD6CC2-F13F-4E03-A6FF-7FFFEA5D33FE}"/>
              </a:ext>
            </a:extLst>
          </p:cNvPr>
          <p:cNvSpPr/>
          <p:nvPr/>
        </p:nvSpPr>
        <p:spPr>
          <a:xfrm>
            <a:off x="9526922" y="3573249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7A118BF-0B41-45CD-8FE7-65BEF3177623}"/>
              </a:ext>
            </a:extLst>
          </p:cNvPr>
          <p:cNvSpPr/>
          <p:nvPr/>
        </p:nvSpPr>
        <p:spPr>
          <a:xfrm>
            <a:off x="9222122" y="4216285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67FBCAD-43D7-47B6-BCB8-394C0B05D501}"/>
              </a:ext>
            </a:extLst>
          </p:cNvPr>
          <p:cNvSpPr/>
          <p:nvPr/>
        </p:nvSpPr>
        <p:spPr>
          <a:xfrm>
            <a:off x="9431672" y="4812971"/>
            <a:ext cx="4191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47340F-F56E-4EF7-A3A4-5384ADDFC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925" y="802298"/>
            <a:ext cx="9368927" cy="2541431"/>
          </a:xfrm>
        </p:spPr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practicar</a:t>
            </a:r>
            <a:r>
              <a:rPr lang="en-US" dirty="0"/>
              <a:t>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0DD002B-B5EF-4EF6-80A5-343674DC3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75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9826A2-0C33-48D3-AAB4-F911884936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5CDF89-C4CA-4301-B32F-55A1906E347A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1bea57f-f24a-4814-8dfc-e372b91f2504"/>
    <ds:schemaRef ds:uri="1f288448-f477-4024-bfa7-c5da6d31a550"/>
  </ds:schemaRefs>
</ds:datastoreItem>
</file>

<file path=customXml/itemProps3.xml><?xml version="1.0" encoding="utf-8"?>
<ds:datastoreItem xmlns:ds="http://schemas.openxmlformats.org/officeDocument/2006/customXml" ds:itemID="{A112A6A1-DE01-453D-940E-A2599B9E88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205</TotalTime>
  <Words>467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Nouns and Articles</vt:lpstr>
      <vt:lpstr>Nouns</vt:lpstr>
      <vt:lpstr>Definite Articles: El / La/ Los /Las</vt:lpstr>
      <vt:lpstr>Recap</vt:lpstr>
      <vt:lpstr>inDefinite Articles: un / una/ unos /unas</vt:lpstr>
      <vt:lpstr>Recap</vt:lpstr>
      <vt:lpstr>Making nouns plural</vt:lpstr>
      <vt:lpstr>Singular and PLURALS OF ARTICLES AND NOUNS examples:</vt:lpstr>
      <vt:lpstr>¡Vamos a practicar!</vt:lpstr>
      <vt:lpstr>Book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Yadira Thomas</dc:creator>
  <cp:lastModifiedBy>Yadira Thomas</cp:lastModifiedBy>
  <cp:revision>1</cp:revision>
  <dcterms:created xsi:type="dcterms:W3CDTF">2020-09-08T17:45:20Z</dcterms:created>
  <dcterms:modified xsi:type="dcterms:W3CDTF">2021-08-12T16:45:56Z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