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E9526-4BBC-4FD8-A2A9-4DE6B8BBDBCE}" v="276" dt="2021-08-13T16:36:20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B39E9526-4BBC-4FD8-A2A9-4DE6B8BBDBCE}"/>
    <pc:docChg chg="undo custSel modSld">
      <pc:chgData name="Yadira Thomas" userId="6fb39d9a-649d-4dea-9eb3-26c807003a2b" providerId="ADAL" clId="{B39E9526-4BBC-4FD8-A2A9-4DE6B8BBDBCE}" dt="2021-08-13T16:36:32.273" v="293" actId="14100"/>
      <pc:docMkLst>
        <pc:docMk/>
      </pc:docMkLst>
      <pc:sldChg chg="modSp modAnim">
        <pc:chgData name="Yadira Thomas" userId="6fb39d9a-649d-4dea-9eb3-26c807003a2b" providerId="ADAL" clId="{B39E9526-4BBC-4FD8-A2A9-4DE6B8BBDBCE}" dt="2021-08-13T16:28:04.453" v="69" actId="113"/>
        <pc:sldMkLst>
          <pc:docMk/>
          <pc:sldMk cId="0" sldId="257"/>
        </pc:sldMkLst>
        <pc:spChg chg="mod">
          <ac:chgData name="Yadira Thomas" userId="6fb39d9a-649d-4dea-9eb3-26c807003a2b" providerId="ADAL" clId="{B39E9526-4BBC-4FD8-A2A9-4DE6B8BBDBCE}" dt="2021-08-13T16:28:04.453" v="69" actId="113"/>
          <ac:spMkLst>
            <pc:docMk/>
            <pc:sldMk cId="0" sldId="257"/>
            <ac:spMk id="3" creationId="{00000000-0000-0000-0000-000000000000}"/>
          </ac:spMkLst>
        </pc:spChg>
      </pc:sldChg>
      <pc:sldChg chg="modSp modAnim">
        <pc:chgData name="Yadira Thomas" userId="6fb39d9a-649d-4dea-9eb3-26c807003a2b" providerId="ADAL" clId="{B39E9526-4BBC-4FD8-A2A9-4DE6B8BBDBCE}" dt="2021-08-13T16:30:06.270" v="106" actId="113"/>
        <pc:sldMkLst>
          <pc:docMk/>
          <pc:sldMk cId="0" sldId="259"/>
        </pc:sldMkLst>
        <pc:spChg chg="mod">
          <ac:chgData name="Yadira Thomas" userId="6fb39d9a-649d-4dea-9eb3-26c807003a2b" providerId="ADAL" clId="{B39E9526-4BBC-4FD8-A2A9-4DE6B8BBDBCE}" dt="2021-08-13T16:30:06.270" v="106" actId="113"/>
          <ac:spMkLst>
            <pc:docMk/>
            <pc:sldMk cId="0" sldId="259"/>
            <ac:spMk id="3" creationId="{00000000-0000-0000-0000-000000000000}"/>
          </ac:spMkLst>
        </pc:spChg>
      </pc:sldChg>
      <pc:sldChg chg="modSp modAnim">
        <pc:chgData name="Yadira Thomas" userId="6fb39d9a-649d-4dea-9eb3-26c807003a2b" providerId="ADAL" clId="{B39E9526-4BBC-4FD8-A2A9-4DE6B8BBDBCE}" dt="2021-08-13T16:32:04.105" v="157" actId="20577"/>
        <pc:sldMkLst>
          <pc:docMk/>
          <pc:sldMk cId="0" sldId="260"/>
        </pc:sldMkLst>
        <pc:spChg chg="mod">
          <ac:chgData name="Yadira Thomas" userId="6fb39d9a-649d-4dea-9eb3-26c807003a2b" providerId="ADAL" clId="{B39E9526-4BBC-4FD8-A2A9-4DE6B8BBDBCE}" dt="2021-08-13T16:32:04.105" v="157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Anim">
        <pc:chgData name="Yadira Thomas" userId="6fb39d9a-649d-4dea-9eb3-26c807003a2b" providerId="ADAL" clId="{B39E9526-4BBC-4FD8-A2A9-4DE6B8BBDBCE}" dt="2021-08-13T16:36:32.273" v="293" actId="14100"/>
        <pc:sldMkLst>
          <pc:docMk/>
          <pc:sldMk cId="0" sldId="261"/>
        </pc:sldMkLst>
        <pc:spChg chg="mod">
          <ac:chgData name="Yadira Thomas" userId="6fb39d9a-649d-4dea-9eb3-26c807003a2b" providerId="ADAL" clId="{B39E9526-4BBC-4FD8-A2A9-4DE6B8BBDBCE}" dt="2021-08-13T16:36:32.273" v="293" actId="14100"/>
          <ac:spMkLst>
            <pc:docMk/>
            <pc:sldMk cId="0" sldId="261"/>
            <ac:spMk id="3" creationId="{00000000-0000-0000-0000-000000000000}"/>
          </ac:spMkLst>
        </pc:spChg>
      </pc:sldChg>
    </pc:docChg>
  </pc:docChgLst>
  <pc:docChgLst>
    <pc:chgData name="Yadira Thomas" userId="6fb39d9a-649d-4dea-9eb3-26c807003a2b" providerId="ADAL" clId="{25768242-A00F-44DF-920D-FCEC1EA64749}"/>
    <pc:docChg chg="undo custSel modSld">
      <pc:chgData name="Yadira Thomas" userId="6fb39d9a-649d-4dea-9eb3-26c807003a2b" providerId="ADAL" clId="{25768242-A00F-44DF-920D-FCEC1EA64749}" dt="2020-10-02T14:16:33.615" v="74" actId="20577"/>
      <pc:docMkLst>
        <pc:docMk/>
      </pc:docMkLst>
      <pc:sldChg chg="modSp">
        <pc:chgData name="Yadira Thomas" userId="6fb39d9a-649d-4dea-9eb3-26c807003a2b" providerId="ADAL" clId="{25768242-A00F-44DF-920D-FCEC1EA64749}" dt="2020-10-02T14:16:33.615" v="74" actId="20577"/>
        <pc:sldMkLst>
          <pc:docMk/>
          <pc:sldMk cId="0" sldId="258"/>
        </pc:sldMkLst>
        <pc:spChg chg="mod">
          <ac:chgData name="Yadira Thomas" userId="6fb39d9a-649d-4dea-9eb3-26c807003a2b" providerId="ADAL" clId="{25768242-A00F-44DF-920D-FCEC1EA64749}" dt="2020-10-02T14:16:33.615" v="74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Anim">
        <pc:chgData name="Yadira Thomas" userId="6fb39d9a-649d-4dea-9eb3-26c807003a2b" providerId="ADAL" clId="{25768242-A00F-44DF-920D-FCEC1EA64749}" dt="2020-09-15T13:21:54.436" v="71" actId="20577"/>
        <pc:sldMkLst>
          <pc:docMk/>
          <pc:sldMk cId="0" sldId="259"/>
        </pc:sldMkLst>
        <pc:spChg chg="mod">
          <ac:chgData name="Yadira Thomas" userId="6fb39d9a-649d-4dea-9eb3-26c807003a2b" providerId="ADAL" clId="{25768242-A00F-44DF-920D-FCEC1EA64749}" dt="2020-09-15T13:21:54.436" v="71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Yadira Thomas" userId="6fb39d9a-649d-4dea-9eb3-26c807003a2b" providerId="ADAL" clId="{25768242-A00F-44DF-920D-FCEC1EA64749}" dt="2020-09-15T16:27:55.630" v="73" actId="20577"/>
        <pc:sldMkLst>
          <pc:docMk/>
          <pc:sldMk cId="0" sldId="262"/>
        </pc:sldMkLst>
        <pc:spChg chg="mod">
          <ac:chgData name="Yadira Thomas" userId="6fb39d9a-649d-4dea-9eb3-26c807003a2b" providerId="ADAL" clId="{25768242-A00F-44DF-920D-FCEC1EA64749}" dt="2020-09-15T16:27:55.630" v="73" actId="20577"/>
          <ac:spMkLst>
            <pc:docMk/>
            <pc:sldMk cId="0" sldId="262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5D839-398C-48D9-AE80-F2C6C99A2FBB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D3123-1394-497F-B204-89B4F35C7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La </a:t>
            </a:r>
            <a:r>
              <a:rPr lang="en-US" sz="10700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Hora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umpbump.com/press/wp-content/uploads/2008/01/cloc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819400"/>
            <a:ext cx="3067050" cy="315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 la… / Son </a:t>
            </a:r>
            <a:r>
              <a:rPr lang="en-US" dirty="0" err="1"/>
              <a:t>las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Both mean ‘It is…’ (Ex. It is 10</a:t>
            </a:r>
            <a:r>
              <a:rPr lang="en-US" dirty="0">
                <a:sym typeface="Wingdings" pitchFamily="2" charset="2"/>
              </a:rPr>
              <a:t>:00 a.m.)</a:t>
            </a:r>
            <a:endParaRPr lang="en-US" dirty="0"/>
          </a:p>
          <a:p>
            <a:r>
              <a:rPr lang="en-US" dirty="0"/>
              <a:t>Use ‘Es la…’ from 1:00 - 1:59 (a.m. or p.m.)</a:t>
            </a:r>
          </a:p>
          <a:p>
            <a:r>
              <a:rPr lang="en-US" dirty="0"/>
              <a:t>Use ‘Son </a:t>
            </a:r>
            <a:r>
              <a:rPr lang="en-US" dirty="0" err="1"/>
              <a:t>las</a:t>
            </a:r>
            <a:r>
              <a:rPr lang="en-US" dirty="0"/>
              <a:t>…’ from 2:00 - 12:59 (a.m. or p.m.)</a:t>
            </a:r>
          </a:p>
          <a:p>
            <a:pPr>
              <a:buNone/>
            </a:pPr>
            <a:r>
              <a:rPr lang="en-US" dirty="0"/>
              <a:t>When saying 1:00 a.m. or 1:00 p.m., you must say ‘una’ and not ‘</a:t>
            </a:r>
            <a:r>
              <a:rPr lang="en-US" dirty="0" err="1"/>
              <a:t>uno</a:t>
            </a:r>
            <a:r>
              <a:rPr lang="en-US" dirty="0"/>
              <a:t>’.</a:t>
            </a:r>
          </a:p>
          <a:p>
            <a:pPr>
              <a:buNone/>
            </a:pPr>
            <a:r>
              <a:rPr lang="en-US" dirty="0"/>
              <a:t>In the minutes, it remains ‘</a:t>
            </a:r>
            <a:r>
              <a:rPr lang="en-US" dirty="0" err="1"/>
              <a:t>uno</a:t>
            </a:r>
            <a:r>
              <a:rPr lang="en-US" dirty="0"/>
              <a:t>’.</a:t>
            </a:r>
          </a:p>
          <a:p>
            <a:pPr>
              <a:buNone/>
            </a:pPr>
            <a:r>
              <a:rPr lang="en-US" dirty="0"/>
              <a:t>Ex. Es la un</a:t>
            </a:r>
            <a:r>
              <a:rPr lang="en-US" b="1" dirty="0"/>
              <a:t>a</a:t>
            </a:r>
            <a:r>
              <a:rPr lang="en-US" dirty="0"/>
              <a:t>   </a:t>
            </a:r>
          </a:p>
          <a:p>
            <a:pPr>
              <a:buNone/>
            </a:pPr>
            <a:r>
              <a:rPr lang="en-US" dirty="0"/>
              <a:t>Ex. Es la un</a:t>
            </a:r>
            <a:r>
              <a:rPr lang="en-US" b="1" dirty="0"/>
              <a:t>a</a:t>
            </a:r>
            <a:r>
              <a:rPr lang="en-US" dirty="0"/>
              <a:t> y </a:t>
            </a:r>
            <a:r>
              <a:rPr lang="en-US" dirty="0" err="1"/>
              <a:t>un</a:t>
            </a:r>
            <a:r>
              <a:rPr lang="en-US" b="1" dirty="0" err="1"/>
              <a:t>o</a:t>
            </a:r>
            <a:endParaRPr lang="en-US" b="1" dirty="0"/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t3.gstatic.com/images?q=tbn:ANd9GcQgk14WSEHLpmG0V8OSSPKc53VwmYaLgUnyAhtX3BRXE10BJRYlb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57200"/>
            <a:ext cx="1807948" cy="1447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la… / A </a:t>
            </a:r>
            <a:r>
              <a:rPr lang="en-US" dirty="0" err="1"/>
              <a:t>las</a:t>
            </a:r>
            <a:r>
              <a:rPr lang="en-US" dirty="0"/>
              <a:t>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ask someone about when something is going to happen, you must say: ¿A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hora</a:t>
            </a:r>
            <a:r>
              <a:rPr lang="en-US" dirty="0"/>
              <a:t>…?</a:t>
            </a:r>
          </a:p>
          <a:p>
            <a:r>
              <a:rPr lang="en-US" dirty="0"/>
              <a:t>Ex. ¿A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hora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español</a:t>
            </a:r>
            <a:r>
              <a:rPr lang="en-US" dirty="0"/>
              <a:t>? </a:t>
            </a:r>
          </a:p>
          <a:p>
            <a:pPr>
              <a:buNone/>
            </a:pPr>
            <a:r>
              <a:rPr lang="en-US" dirty="0"/>
              <a:t>           (At what time is Spanish </a:t>
            </a:r>
            <a:r>
              <a:rPr lang="en-US"/>
              <a:t>class?)</a:t>
            </a:r>
            <a:endParaRPr lang="en-US" dirty="0"/>
          </a:p>
          <a:p>
            <a:r>
              <a:rPr lang="en-US" dirty="0"/>
              <a:t>In order to answer the question you must use ‘A la…’ or ‘A </a:t>
            </a:r>
            <a:r>
              <a:rPr lang="en-US" dirty="0" err="1"/>
              <a:t>las</a:t>
            </a:r>
            <a:r>
              <a:rPr lang="en-US" dirty="0"/>
              <a:t>… (They both mean ‘At…’)</a:t>
            </a:r>
          </a:p>
          <a:p>
            <a:r>
              <a:rPr lang="en-US" dirty="0"/>
              <a:t>Use ‘A la…’ from 1:00 - 1:59 (a.m. or p.m.)</a:t>
            </a:r>
          </a:p>
          <a:p>
            <a:r>
              <a:rPr lang="en-US" dirty="0"/>
              <a:t>Use ‘A </a:t>
            </a:r>
            <a:r>
              <a:rPr lang="en-US" dirty="0" err="1"/>
              <a:t>las</a:t>
            </a:r>
            <a:r>
              <a:rPr lang="en-US" dirty="0"/>
              <a:t>…’ from 2:00 - 12:59 (a.m. or p.m.)</a:t>
            </a:r>
          </a:p>
        </p:txBody>
      </p:sp>
      <p:pic>
        <p:nvPicPr>
          <p:cNvPr id="5122" name="Picture 2" descr="http://zedomax.com/blog/wp-content/uploads/2007/12/gears_c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146538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      Time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/>
          </a:bodyPr>
          <a:lstStyle/>
          <a:p>
            <a:r>
              <a:rPr lang="en-US" dirty="0"/>
              <a:t>In the morning: de la </a:t>
            </a:r>
            <a:r>
              <a:rPr lang="en-US" dirty="0" err="1"/>
              <a:t>mañana</a:t>
            </a:r>
            <a:endParaRPr lang="en-US" dirty="0"/>
          </a:p>
          <a:p>
            <a:r>
              <a:rPr lang="en-US" dirty="0"/>
              <a:t>In the afternoon: de la </a:t>
            </a:r>
            <a:r>
              <a:rPr lang="en-US" dirty="0" err="1"/>
              <a:t>tarde</a:t>
            </a:r>
            <a:endParaRPr lang="en-US" dirty="0"/>
          </a:p>
          <a:p>
            <a:r>
              <a:rPr lang="en-US" dirty="0"/>
              <a:t>In the evening/ At night: de la </a:t>
            </a:r>
            <a:r>
              <a:rPr lang="en-US" dirty="0" err="1"/>
              <a:t>noche</a:t>
            </a:r>
            <a:endParaRPr lang="en-US" dirty="0"/>
          </a:p>
          <a:p>
            <a:r>
              <a:rPr lang="en-US" dirty="0"/>
              <a:t>Use ‘de la </a:t>
            </a:r>
            <a:r>
              <a:rPr lang="en-US" dirty="0" err="1"/>
              <a:t>mañana</a:t>
            </a:r>
            <a:r>
              <a:rPr lang="en-US" dirty="0"/>
              <a:t>’ from 12:00 a.m.- 11:59 a.m.</a:t>
            </a:r>
          </a:p>
          <a:p>
            <a:r>
              <a:rPr lang="en-US" dirty="0"/>
              <a:t>Use ‘de la </a:t>
            </a:r>
            <a:r>
              <a:rPr lang="en-US" dirty="0" err="1"/>
              <a:t>tarde</a:t>
            </a:r>
            <a:r>
              <a:rPr lang="en-US" dirty="0"/>
              <a:t>’ from 12:00 p.m. - 6:59 p.m.</a:t>
            </a:r>
          </a:p>
          <a:p>
            <a:r>
              <a:rPr lang="en-US" dirty="0"/>
              <a:t>Use ‘de la </a:t>
            </a:r>
            <a:r>
              <a:rPr lang="en-US" dirty="0" err="1"/>
              <a:t>noche</a:t>
            </a:r>
            <a:r>
              <a:rPr lang="en-US" dirty="0"/>
              <a:t>’ from 7:00 p.m. -  11:59 p.m.</a:t>
            </a:r>
          </a:p>
          <a:p>
            <a:r>
              <a:rPr lang="en-US" dirty="0"/>
              <a:t>Use </a:t>
            </a:r>
            <a:r>
              <a:rPr lang="en-US" b="1" dirty="0" err="1"/>
              <a:t>mediodía</a:t>
            </a:r>
            <a:r>
              <a:rPr lang="en-US" dirty="0"/>
              <a:t> to say noon.</a:t>
            </a:r>
          </a:p>
          <a:p>
            <a:r>
              <a:rPr lang="en-US" dirty="0"/>
              <a:t>Use </a:t>
            </a:r>
            <a:r>
              <a:rPr lang="en-US" b="1" dirty="0"/>
              <a:t>medianoche</a:t>
            </a:r>
            <a:r>
              <a:rPr lang="en-US" dirty="0"/>
              <a:t> to say midnight. </a:t>
            </a:r>
          </a:p>
          <a:p>
            <a:r>
              <a:rPr lang="en-US" dirty="0"/>
              <a:t>Use </a:t>
            </a:r>
            <a:r>
              <a:rPr lang="en-US" b="1" dirty="0" err="1"/>
              <a:t>en</a:t>
            </a:r>
            <a:r>
              <a:rPr lang="en-US" b="1" dirty="0"/>
              <a:t> punto </a:t>
            </a:r>
            <a:r>
              <a:rPr lang="en-US" dirty="0"/>
              <a:t>to say on the dot.</a:t>
            </a:r>
          </a:p>
          <a:p>
            <a:endParaRPr lang="en-US" dirty="0"/>
          </a:p>
        </p:txBody>
      </p:sp>
      <p:pic>
        <p:nvPicPr>
          <p:cNvPr id="4100" name="Picture 4" descr="http://www.bensonassoc.com/pct/hideme/panda_c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1"/>
            <a:ext cx="1828800" cy="1676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 15 / 30 /</a:t>
            </a:r>
            <a:r>
              <a:rPr lang="en-US" dirty="0" err="1"/>
              <a:t>menos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‘y media’ is another way of saying 30 after</a:t>
            </a:r>
          </a:p>
          <a:p>
            <a:pPr>
              <a:buNone/>
            </a:pPr>
            <a:r>
              <a:rPr lang="en-US" dirty="0"/>
              <a:t>     Ex.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cuatro</a:t>
            </a:r>
            <a:r>
              <a:rPr lang="en-US" dirty="0"/>
              <a:t> </a:t>
            </a:r>
            <a:r>
              <a:rPr lang="en-US" b="1" dirty="0"/>
              <a:t>y media </a:t>
            </a:r>
            <a:r>
              <a:rPr lang="en-US" dirty="0"/>
              <a:t>(It is 4:30)</a:t>
            </a:r>
          </a:p>
          <a:p>
            <a:r>
              <a:rPr lang="en-US" dirty="0"/>
              <a:t>‘y </a:t>
            </a:r>
            <a:r>
              <a:rPr lang="en-US" dirty="0" err="1"/>
              <a:t>cuarto</a:t>
            </a:r>
            <a:r>
              <a:rPr lang="en-US" dirty="0"/>
              <a:t>’ is another way of saying 15 after or a quarter past the hour.</a:t>
            </a:r>
          </a:p>
          <a:p>
            <a:pPr>
              <a:buNone/>
            </a:pPr>
            <a:r>
              <a:rPr lang="en-US" dirty="0"/>
              <a:t>     Ex. Son las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b="1" dirty="0"/>
              <a:t>y </a:t>
            </a:r>
            <a:r>
              <a:rPr lang="en-US" b="1" dirty="0" err="1"/>
              <a:t>cuarto</a:t>
            </a:r>
            <a:r>
              <a:rPr lang="en-US" b="1" dirty="0"/>
              <a:t> </a:t>
            </a:r>
            <a:r>
              <a:rPr lang="en-US" dirty="0"/>
              <a:t>(It is 3:15)</a:t>
            </a:r>
          </a:p>
          <a:p>
            <a:r>
              <a:rPr lang="en-US" dirty="0"/>
              <a:t>‘</a:t>
            </a:r>
            <a:r>
              <a:rPr lang="en-US" dirty="0" err="1"/>
              <a:t>menos</a:t>
            </a:r>
            <a:r>
              <a:rPr lang="en-US" dirty="0"/>
              <a:t>’ means minus (used to subtract minutes from the next hour)</a:t>
            </a:r>
          </a:p>
          <a:p>
            <a:pPr marL="0" indent="0">
              <a:buNone/>
            </a:pPr>
            <a:r>
              <a:rPr lang="en-US" dirty="0"/>
              <a:t>     Ex. Son las </a:t>
            </a:r>
            <a:r>
              <a:rPr lang="en-US" dirty="0" err="1"/>
              <a:t>nueve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diez</a:t>
            </a:r>
            <a:r>
              <a:rPr lang="en-US" dirty="0"/>
              <a:t> (It is 8:50)</a:t>
            </a:r>
          </a:p>
          <a:p>
            <a:r>
              <a:rPr lang="en-US" dirty="0"/>
              <a:t>‘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cuarto</a:t>
            </a:r>
            <a:r>
              <a:rPr lang="en-US" dirty="0"/>
              <a:t>’ is used to say a quarter till. </a:t>
            </a:r>
          </a:p>
          <a:p>
            <a:pPr>
              <a:buNone/>
            </a:pPr>
            <a:r>
              <a:rPr lang="en-US" dirty="0"/>
              <a:t>      Ex.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cinco</a:t>
            </a:r>
            <a:r>
              <a:rPr lang="en-US" dirty="0"/>
              <a:t> </a:t>
            </a:r>
            <a:r>
              <a:rPr lang="en-US" b="1" dirty="0" err="1"/>
              <a:t>menos</a:t>
            </a:r>
            <a:r>
              <a:rPr lang="en-US" b="1" dirty="0"/>
              <a:t> </a:t>
            </a:r>
            <a:r>
              <a:rPr lang="en-US" b="1" dirty="0" err="1"/>
              <a:t>cuarto</a:t>
            </a:r>
            <a:r>
              <a:rPr lang="en-US" b="1" dirty="0"/>
              <a:t> </a:t>
            </a:r>
            <a:r>
              <a:rPr lang="en-US" dirty="0"/>
              <a:t>(It is 4:45) or  </a:t>
            </a:r>
          </a:p>
          <a:p>
            <a:pPr>
              <a:buNone/>
            </a:pPr>
            <a:r>
              <a:rPr lang="en-US" dirty="0"/>
              <a:t>             (It is a quarter till five)     </a:t>
            </a:r>
          </a:p>
        </p:txBody>
      </p:sp>
      <p:pic>
        <p:nvPicPr>
          <p:cNvPr id="3074" name="Picture 2" descr="https://home.comcast.net/~allstuff7/CLOCK_FIND_LOGO_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0"/>
            <a:ext cx="2438400" cy="1828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     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hora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876"/>
            <a:ext cx="8229600" cy="5394324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/>
              <a:t>Son </a:t>
            </a:r>
            <a:r>
              <a:rPr lang="en-US" sz="5100" dirty="0" err="1"/>
              <a:t>las</a:t>
            </a:r>
            <a:r>
              <a:rPr lang="en-US" sz="5100" dirty="0"/>
              <a:t> </a:t>
            </a:r>
            <a:r>
              <a:rPr lang="en-US" sz="5100" dirty="0" err="1"/>
              <a:t>siete</a:t>
            </a:r>
            <a:r>
              <a:rPr lang="en-US" sz="5100" dirty="0"/>
              <a:t> y </a:t>
            </a:r>
            <a:r>
              <a:rPr lang="en-US" sz="5100" dirty="0" err="1"/>
              <a:t>veinticinco</a:t>
            </a:r>
            <a:r>
              <a:rPr lang="en-US" sz="5100" dirty="0"/>
              <a:t> de la </a:t>
            </a:r>
            <a:r>
              <a:rPr lang="en-US" sz="5100" dirty="0" err="1"/>
              <a:t>mañana</a:t>
            </a:r>
            <a:endParaRPr lang="en-US" sz="5100" dirty="0"/>
          </a:p>
          <a:p>
            <a:pPr>
              <a:buNone/>
            </a:pPr>
            <a:r>
              <a:rPr lang="en-US" sz="5100" dirty="0"/>
              <a:t>    It is 7:25 a.m.</a:t>
            </a:r>
          </a:p>
          <a:p>
            <a:r>
              <a:rPr lang="en-US" sz="5100" dirty="0"/>
              <a:t>Son </a:t>
            </a:r>
            <a:r>
              <a:rPr lang="en-US" sz="5100" dirty="0" err="1"/>
              <a:t>las</a:t>
            </a:r>
            <a:r>
              <a:rPr lang="en-US" sz="5100" dirty="0"/>
              <a:t> </a:t>
            </a:r>
            <a:r>
              <a:rPr lang="en-US" sz="5100" dirty="0" err="1"/>
              <a:t>nueve</a:t>
            </a:r>
            <a:r>
              <a:rPr lang="en-US" sz="5100" dirty="0"/>
              <a:t> y media de la </a:t>
            </a:r>
            <a:r>
              <a:rPr lang="en-US" sz="5100" dirty="0" err="1"/>
              <a:t>noche</a:t>
            </a:r>
            <a:endParaRPr lang="en-US" sz="5100" dirty="0"/>
          </a:p>
          <a:p>
            <a:pPr>
              <a:buNone/>
            </a:pPr>
            <a:r>
              <a:rPr lang="en-US" sz="5100" dirty="0"/>
              <a:t>    It is 9:30 p.m.</a:t>
            </a:r>
          </a:p>
          <a:p>
            <a:r>
              <a:rPr lang="en-US" sz="5100" dirty="0"/>
              <a:t>Es la </a:t>
            </a:r>
            <a:r>
              <a:rPr lang="en-US" sz="5100" dirty="0" err="1"/>
              <a:t>una</a:t>
            </a:r>
            <a:r>
              <a:rPr lang="en-US" sz="5100" dirty="0"/>
              <a:t> y </a:t>
            </a:r>
            <a:r>
              <a:rPr lang="en-US" sz="5100" dirty="0" err="1"/>
              <a:t>cuarto</a:t>
            </a:r>
            <a:r>
              <a:rPr lang="en-US" sz="5100" dirty="0"/>
              <a:t> de la </a:t>
            </a:r>
            <a:r>
              <a:rPr lang="en-US" sz="5100" dirty="0" err="1"/>
              <a:t>tarde</a:t>
            </a:r>
            <a:endParaRPr lang="en-US" sz="5100" dirty="0"/>
          </a:p>
          <a:p>
            <a:pPr>
              <a:buNone/>
            </a:pPr>
            <a:r>
              <a:rPr lang="en-US" sz="5100" dirty="0"/>
              <a:t>    It is 1:15 p.m.</a:t>
            </a:r>
          </a:p>
          <a:p>
            <a:r>
              <a:rPr lang="en-US" sz="5100" dirty="0"/>
              <a:t>Son </a:t>
            </a:r>
            <a:r>
              <a:rPr lang="en-US" sz="5100" dirty="0" err="1"/>
              <a:t>las</a:t>
            </a:r>
            <a:r>
              <a:rPr lang="en-US" sz="5100" dirty="0"/>
              <a:t> </a:t>
            </a:r>
            <a:r>
              <a:rPr lang="en-US" sz="5100" dirty="0" err="1"/>
              <a:t>ocho</a:t>
            </a:r>
            <a:r>
              <a:rPr lang="en-US" sz="5100" dirty="0"/>
              <a:t> </a:t>
            </a:r>
            <a:r>
              <a:rPr lang="en-US" sz="5100" dirty="0" err="1"/>
              <a:t>menos</a:t>
            </a:r>
            <a:r>
              <a:rPr lang="en-US" sz="5100" dirty="0"/>
              <a:t> </a:t>
            </a:r>
            <a:r>
              <a:rPr lang="en-US" sz="5100" dirty="0" err="1"/>
              <a:t>cuarto</a:t>
            </a:r>
            <a:r>
              <a:rPr lang="en-US" sz="5100" dirty="0"/>
              <a:t> de la </a:t>
            </a:r>
            <a:r>
              <a:rPr lang="en-US" sz="5100" dirty="0" err="1"/>
              <a:t>noche</a:t>
            </a:r>
            <a:endParaRPr lang="en-US" sz="5100" dirty="0"/>
          </a:p>
          <a:p>
            <a:pPr>
              <a:buNone/>
            </a:pPr>
            <a:r>
              <a:rPr lang="en-US" sz="5100" dirty="0"/>
              <a:t>     It is 7:45 p.m.</a:t>
            </a:r>
          </a:p>
          <a:p>
            <a:r>
              <a:rPr lang="en-US" sz="5100" dirty="0"/>
              <a:t>Es la una </a:t>
            </a:r>
            <a:r>
              <a:rPr lang="en-US" sz="5100" dirty="0" err="1"/>
              <a:t>menos</a:t>
            </a:r>
            <a:r>
              <a:rPr lang="en-US" sz="5100" dirty="0"/>
              <a:t> </a:t>
            </a:r>
            <a:r>
              <a:rPr lang="en-US" sz="5100" dirty="0" err="1"/>
              <a:t>veinte</a:t>
            </a:r>
            <a:r>
              <a:rPr lang="en-US" sz="5100" dirty="0"/>
              <a:t> de la </a:t>
            </a:r>
            <a:r>
              <a:rPr lang="en-US" sz="5100" dirty="0" err="1"/>
              <a:t>tarde</a:t>
            </a:r>
            <a:endParaRPr lang="en-US" sz="5100" dirty="0"/>
          </a:p>
          <a:p>
            <a:pPr>
              <a:buNone/>
            </a:pPr>
            <a:r>
              <a:rPr lang="en-US" sz="5100" dirty="0"/>
              <a:t>     It is 12:40 p.m.</a:t>
            </a:r>
          </a:p>
          <a:p>
            <a:r>
              <a:rPr lang="en-US" sz="5100" dirty="0"/>
              <a:t>Son las </a:t>
            </a:r>
            <a:r>
              <a:rPr lang="en-US" sz="5100" dirty="0" err="1"/>
              <a:t>cuatro</a:t>
            </a:r>
            <a:r>
              <a:rPr lang="en-US" sz="5100" dirty="0"/>
              <a:t> y </a:t>
            </a:r>
            <a:r>
              <a:rPr lang="en-US" sz="5100" dirty="0" err="1"/>
              <a:t>cuarenta</a:t>
            </a:r>
            <a:r>
              <a:rPr lang="en-US" sz="5100" dirty="0"/>
              <a:t> y </a:t>
            </a:r>
            <a:r>
              <a:rPr lang="en-US" sz="5100" dirty="0" err="1"/>
              <a:t>ocho</a:t>
            </a:r>
            <a:r>
              <a:rPr lang="en-US" sz="5100" dirty="0"/>
              <a:t> de la </a:t>
            </a:r>
            <a:r>
              <a:rPr lang="en-US" sz="5100" dirty="0" err="1"/>
              <a:t>tarde</a:t>
            </a:r>
            <a:endParaRPr lang="en-US" sz="5100" dirty="0"/>
          </a:p>
          <a:p>
            <a:pPr>
              <a:buNone/>
            </a:pPr>
            <a:r>
              <a:rPr lang="en-US" sz="5100" dirty="0"/>
              <a:t>     It is 4:48 p.m.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2050" name="Picture 2" descr="http://t1.gstatic.com/images?q=tbn:ANd9GcQ353zOsynTya5qAMqYjIQtYTy77hk-JTYEBrLsAqbFgYJAq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52400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¿A </a:t>
            </a:r>
            <a:r>
              <a:rPr lang="en-US" dirty="0" err="1"/>
              <a:t>qué</a:t>
            </a:r>
            <a:r>
              <a:rPr lang="en-US" dirty="0"/>
              <a:t> hora?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Translate:</a:t>
            </a:r>
          </a:p>
          <a:p>
            <a:pPr marL="514350" indent="-514350">
              <a:buAutoNum type="arabicPeriod"/>
            </a:pPr>
            <a:r>
              <a:rPr lang="en-US" dirty="0"/>
              <a:t>At 10:00 a.m. </a:t>
            </a:r>
          </a:p>
          <a:p>
            <a:pPr marL="514350" indent="-514350">
              <a:buAutoNum type="arabicPeriod"/>
            </a:pPr>
            <a:r>
              <a:rPr lang="en-US" dirty="0"/>
              <a:t>At 12:30 p.m.</a:t>
            </a:r>
          </a:p>
          <a:p>
            <a:pPr marL="514350" indent="-514350">
              <a:buAutoNum type="arabicPeriod"/>
            </a:pPr>
            <a:r>
              <a:rPr lang="en-US" dirty="0"/>
              <a:t>At 9:24 a.m.</a:t>
            </a:r>
          </a:p>
          <a:p>
            <a:pPr marL="514350" indent="-514350">
              <a:buAutoNum type="arabicPeriod"/>
            </a:pPr>
            <a:r>
              <a:rPr lang="en-US" dirty="0"/>
              <a:t>At 1:15 p.m.</a:t>
            </a:r>
          </a:p>
          <a:p>
            <a:pPr marL="514350" indent="-514350">
              <a:buAutoNum type="arabicPeriod"/>
            </a:pPr>
            <a:r>
              <a:rPr lang="en-US" dirty="0"/>
              <a:t>At 7:43 p.m.</a:t>
            </a:r>
          </a:p>
          <a:p>
            <a:pPr marL="514350" indent="-514350">
              <a:buAutoNum type="arabicPeriod"/>
            </a:pPr>
            <a:r>
              <a:rPr lang="en-US" dirty="0"/>
              <a:t>At 11:00 a.m.</a:t>
            </a:r>
          </a:p>
          <a:p>
            <a:pPr marL="514350" indent="-514350">
              <a:buAutoNum type="arabicPeriod"/>
            </a:pPr>
            <a:r>
              <a:rPr lang="en-US" dirty="0"/>
              <a:t>At 1:32 a.m.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2362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213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A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diez</a:t>
            </a:r>
            <a:r>
              <a:rPr lang="en-US" sz="2400" dirty="0"/>
              <a:t> de la </a:t>
            </a:r>
            <a:r>
              <a:rPr lang="en-US" sz="2400" dirty="0" err="1"/>
              <a:t>mañana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6670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doce</a:t>
            </a:r>
            <a:r>
              <a:rPr lang="en-US" sz="2400" dirty="0"/>
              <a:t> y media de la </a:t>
            </a:r>
            <a:r>
              <a:rPr lang="en-US" sz="2400" dirty="0" err="1"/>
              <a:t>tarde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200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A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nueve</a:t>
            </a:r>
            <a:r>
              <a:rPr lang="en-US" sz="2400" dirty="0"/>
              <a:t> y </a:t>
            </a:r>
            <a:r>
              <a:rPr lang="en-US" sz="2400" dirty="0" err="1"/>
              <a:t>veinticuatro</a:t>
            </a:r>
            <a:r>
              <a:rPr lang="en-US" sz="2400" dirty="0"/>
              <a:t> de la </a:t>
            </a:r>
            <a:r>
              <a:rPr lang="en-US" sz="2400" dirty="0" err="1"/>
              <a:t>mañana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3756947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A la </a:t>
            </a:r>
            <a:r>
              <a:rPr lang="en-US" sz="2400" dirty="0" err="1"/>
              <a:t>una</a:t>
            </a:r>
            <a:r>
              <a:rPr lang="en-US" sz="2400" dirty="0"/>
              <a:t> y </a:t>
            </a:r>
            <a:r>
              <a:rPr lang="en-US" sz="2400" dirty="0" err="1"/>
              <a:t>cuarto</a:t>
            </a:r>
            <a:r>
              <a:rPr lang="en-US" sz="2400" dirty="0"/>
              <a:t> de la </a:t>
            </a:r>
            <a:r>
              <a:rPr lang="en-US" sz="2400" dirty="0" err="1"/>
              <a:t>tarde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4331732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A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siete</a:t>
            </a:r>
            <a:r>
              <a:rPr lang="en-US" sz="2400" dirty="0"/>
              <a:t> y </a:t>
            </a:r>
            <a:r>
              <a:rPr lang="en-US" sz="2400" dirty="0" err="1"/>
              <a:t>cuarenta</a:t>
            </a:r>
            <a:r>
              <a:rPr lang="en-US" sz="2400" dirty="0"/>
              <a:t> y </a:t>
            </a:r>
            <a:r>
              <a:rPr lang="en-US" sz="2400" dirty="0" err="1"/>
              <a:t>tres</a:t>
            </a:r>
            <a:r>
              <a:rPr lang="en-US" sz="2400" dirty="0"/>
              <a:t> de la </a:t>
            </a:r>
            <a:r>
              <a:rPr lang="en-US" sz="2400" dirty="0" err="1"/>
              <a:t>noche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487618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 err="1"/>
              <a:t>las</a:t>
            </a:r>
            <a:r>
              <a:rPr lang="en-US" sz="2400" dirty="0"/>
              <a:t> once de la </a:t>
            </a:r>
            <a:r>
              <a:rPr lang="en-US" sz="2400" dirty="0" err="1"/>
              <a:t>mañana</a:t>
            </a:r>
            <a:endParaRPr lang="en-US" sz="2400" dirty="0"/>
          </a:p>
        </p:txBody>
      </p:sp>
      <p:pic>
        <p:nvPicPr>
          <p:cNvPr id="1026" name="Picture 2" descr="http://l.yimg.com/hu/shots/39636-sh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1" y="228600"/>
            <a:ext cx="1828800" cy="1676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581400" y="544482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la </a:t>
            </a:r>
            <a:r>
              <a:rPr lang="en-US" sz="2400" dirty="0" err="1"/>
              <a:t>una</a:t>
            </a:r>
            <a:r>
              <a:rPr lang="en-US" sz="2400" dirty="0"/>
              <a:t> y </a:t>
            </a:r>
            <a:r>
              <a:rPr lang="en-US" sz="2400" dirty="0" err="1"/>
              <a:t>treinta</a:t>
            </a:r>
            <a:r>
              <a:rPr lang="en-US" sz="2400" dirty="0"/>
              <a:t> y dos de la </a:t>
            </a:r>
            <a:r>
              <a:rPr lang="en-US" sz="2400" dirty="0" err="1"/>
              <a:t>mañana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2405F9-9868-438A-A4B2-BCDC1F1DAE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45C2D-864D-45EF-B59C-39E686990A1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f288448-f477-4024-bfa7-c5da6d31a550"/>
    <ds:schemaRef ds:uri="http://purl.org/dc/dcmitype/"/>
    <ds:schemaRef ds:uri="http://purl.org/dc/elements/1.1/"/>
    <ds:schemaRef ds:uri="http://purl.org/dc/terms/"/>
    <ds:schemaRef ds:uri="d1bea57f-f24a-4814-8dfc-e372b91f250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09CC913-6757-4560-9B7F-BDF174636B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661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La Hora </vt:lpstr>
      <vt:lpstr>Es la… / Son las…</vt:lpstr>
      <vt:lpstr>A la… / A las… </vt:lpstr>
      <vt:lpstr>           Time of the day</vt:lpstr>
      <vt:lpstr>      15 / 30 /menos</vt:lpstr>
      <vt:lpstr>           ¿Qué hora es?</vt:lpstr>
      <vt:lpstr>¿A qué hora?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Hora</dc:title>
  <dc:creator>install</dc:creator>
  <cp:lastModifiedBy>Yadira Thomas</cp:lastModifiedBy>
  <cp:revision>52</cp:revision>
  <dcterms:created xsi:type="dcterms:W3CDTF">2011-01-24T16:25:43Z</dcterms:created>
  <dcterms:modified xsi:type="dcterms:W3CDTF">2021-08-13T16:36:39Z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