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1B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9E702C-044D-4FB1-98D3-480F4A848FDB}" v="167" dt="2021-11-15T14:53:19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dira Thomas" userId="6fb39d9a-649d-4dea-9eb3-26c807003a2b" providerId="ADAL" clId="{8A9E702C-044D-4FB1-98D3-480F4A848FDB}"/>
    <pc:docChg chg="undo custSel addSld modSld modMainMaster">
      <pc:chgData name="Yadira Thomas" userId="6fb39d9a-649d-4dea-9eb3-26c807003a2b" providerId="ADAL" clId="{8A9E702C-044D-4FB1-98D3-480F4A848FDB}" dt="2021-11-15T14:53:25.094" v="915" actId="1076"/>
      <pc:docMkLst>
        <pc:docMk/>
      </pc:docMkLst>
      <pc:sldChg chg="modSp setBg">
        <pc:chgData name="Yadira Thomas" userId="6fb39d9a-649d-4dea-9eb3-26c807003a2b" providerId="ADAL" clId="{8A9E702C-044D-4FB1-98D3-480F4A848FDB}" dt="2021-11-15T14:45:13.644" v="817" actId="1076"/>
        <pc:sldMkLst>
          <pc:docMk/>
          <pc:sldMk cId="2939073696" sldId="256"/>
        </pc:sldMkLst>
        <pc:spChg chg="mod">
          <ac:chgData name="Yadira Thomas" userId="6fb39d9a-649d-4dea-9eb3-26c807003a2b" providerId="ADAL" clId="{8A9E702C-044D-4FB1-98D3-480F4A848FDB}" dt="2021-11-15T14:45:13.644" v="817" actId="1076"/>
          <ac:spMkLst>
            <pc:docMk/>
            <pc:sldMk cId="2939073696" sldId="256"/>
            <ac:spMk id="2" creationId="{32FF001A-ABE6-4B26-8638-3E34C8BDF02C}"/>
          </ac:spMkLst>
        </pc:spChg>
      </pc:sldChg>
      <pc:sldChg chg="addSp delSp modSp add">
        <pc:chgData name="Yadira Thomas" userId="6fb39d9a-649d-4dea-9eb3-26c807003a2b" providerId="ADAL" clId="{8A9E702C-044D-4FB1-98D3-480F4A848FDB}" dt="2021-11-15T14:45:35.940" v="818" actId="113"/>
        <pc:sldMkLst>
          <pc:docMk/>
          <pc:sldMk cId="1429295998" sldId="258"/>
        </pc:sldMkLst>
        <pc:spChg chg="mod">
          <ac:chgData name="Yadira Thomas" userId="6fb39d9a-649d-4dea-9eb3-26c807003a2b" providerId="ADAL" clId="{8A9E702C-044D-4FB1-98D3-480F4A848FDB}" dt="2021-11-15T14:18:21.366" v="30" actId="20577"/>
          <ac:spMkLst>
            <pc:docMk/>
            <pc:sldMk cId="1429295998" sldId="258"/>
            <ac:spMk id="2" creationId="{E7C4EED1-5D82-40B4-A67B-E1A9EC7814E9}"/>
          </ac:spMkLst>
        </pc:spChg>
        <pc:spChg chg="add del mod">
          <ac:chgData name="Yadira Thomas" userId="6fb39d9a-649d-4dea-9eb3-26c807003a2b" providerId="ADAL" clId="{8A9E702C-044D-4FB1-98D3-480F4A848FDB}" dt="2021-11-15T14:18:30.771" v="31"/>
          <ac:spMkLst>
            <pc:docMk/>
            <pc:sldMk cId="1429295998" sldId="258"/>
            <ac:spMk id="3" creationId="{C4C75254-F10D-4255-8E2E-BEA392EC1E30}"/>
          </ac:spMkLst>
        </pc:spChg>
        <pc:spChg chg="add del">
          <ac:chgData name="Yadira Thomas" userId="6fb39d9a-649d-4dea-9eb3-26c807003a2b" providerId="ADAL" clId="{8A9E702C-044D-4FB1-98D3-480F4A848FDB}" dt="2021-11-15T14:17:26.584" v="2"/>
          <ac:spMkLst>
            <pc:docMk/>
            <pc:sldMk cId="1429295998" sldId="258"/>
            <ac:spMk id="4" creationId="{D8F80F6F-59B5-4CBB-A086-4BA062398D33}"/>
          </ac:spMkLst>
        </pc:spChg>
        <pc:spChg chg="add mod">
          <ac:chgData name="Yadira Thomas" userId="6fb39d9a-649d-4dea-9eb3-26c807003a2b" providerId="ADAL" clId="{8A9E702C-044D-4FB1-98D3-480F4A848FDB}" dt="2021-11-15T14:45:35.940" v="818" actId="113"/>
          <ac:spMkLst>
            <pc:docMk/>
            <pc:sldMk cId="1429295998" sldId="258"/>
            <ac:spMk id="6" creationId="{03E72286-0D35-4BED-BD42-B9CF1181473F}"/>
          </ac:spMkLst>
        </pc:spChg>
        <pc:picChg chg="add del mod">
          <ac:chgData name="Yadira Thomas" userId="6fb39d9a-649d-4dea-9eb3-26c807003a2b" providerId="ADAL" clId="{8A9E702C-044D-4FB1-98D3-480F4A848FDB}" dt="2021-11-15T14:17:39.913" v="4"/>
          <ac:picMkLst>
            <pc:docMk/>
            <pc:sldMk cId="1429295998" sldId="258"/>
            <ac:picMk id="5" creationId="{284319AA-249D-412E-BF89-27CF946EA27E}"/>
          </ac:picMkLst>
        </pc:picChg>
      </pc:sldChg>
      <pc:sldChg chg="addSp modSp add modAnim">
        <pc:chgData name="Yadira Thomas" userId="6fb39d9a-649d-4dea-9eb3-26c807003a2b" providerId="ADAL" clId="{8A9E702C-044D-4FB1-98D3-480F4A848FDB}" dt="2021-11-15T14:52:03.881" v="874" actId="20577"/>
        <pc:sldMkLst>
          <pc:docMk/>
          <pc:sldMk cId="1693181209" sldId="259"/>
        </pc:sldMkLst>
        <pc:spChg chg="mod">
          <ac:chgData name="Yadira Thomas" userId="6fb39d9a-649d-4dea-9eb3-26c807003a2b" providerId="ADAL" clId="{8A9E702C-044D-4FB1-98D3-480F4A848FDB}" dt="2021-11-15T14:20:02.887" v="123"/>
          <ac:spMkLst>
            <pc:docMk/>
            <pc:sldMk cId="1693181209" sldId="259"/>
            <ac:spMk id="2" creationId="{010779F2-B344-4884-8335-05A7C9748C08}"/>
          </ac:spMkLst>
        </pc:spChg>
        <pc:spChg chg="mod">
          <ac:chgData name="Yadira Thomas" userId="6fb39d9a-649d-4dea-9eb3-26c807003a2b" providerId="ADAL" clId="{8A9E702C-044D-4FB1-98D3-480F4A848FDB}" dt="2021-11-15T14:52:03.881" v="874" actId="20577"/>
          <ac:spMkLst>
            <pc:docMk/>
            <pc:sldMk cId="1693181209" sldId="259"/>
            <ac:spMk id="3" creationId="{F7BE5AF8-8003-4C16-8E98-683D5EA6D3A0}"/>
          </ac:spMkLst>
        </pc:spChg>
        <pc:spChg chg="add mod">
          <ac:chgData name="Yadira Thomas" userId="6fb39d9a-649d-4dea-9eb3-26c807003a2b" providerId="ADAL" clId="{8A9E702C-044D-4FB1-98D3-480F4A848FDB}" dt="2021-11-15T14:26:45.104" v="133" actId="14100"/>
          <ac:spMkLst>
            <pc:docMk/>
            <pc:sldMk cId="1693181209" sldId="259"/>
            <ac:spMk id="4" creationId="{BA92316F-E3DC-4A5C-90F9-03A245FFCC23}"/>
          </ac:spMkLst>
        </pc:spChg>
        <pc:spChg chg="add mod">
          <ac:chgData name="Yadira Thomas" userId="6fb39d9a-649d-4dea-9eb3-26c807003a2b" providerId="ADAL" clId="{8A9E702C-044D-4FB1-98D3-480F4A848FDB}" dt="2021-11-15T14:26:55.834" v="136" actId="20577"/>
          <ac:spMkLst>
            <pc:docMk/>
            <pc:sldMk cId="1693181209" sldId="259"/>
            <ac:spMk id="5" creationId="{CD01F753-4FCE-4183-A921-2C581C352BC0}"/>
          </ac:spMkLst>
        </pc:spChg>
        <pc:spChg chg="add mod">
          <ac:chgData name="Yadira Thomas" userId="6fb39d9a-649d-4dea-9eb3-26c807003a2b" providerId="ADAL" clId="{8A9E702C-044D-4FB1-98D3-480F4A848FDB}" dt="2021-11-15T14:27:05.602" v="142" actId="14100"/>
          <ac:spMkLst>
            <pc:docMk/>
            <pc:sldMk cId="1693181209" sldId="259"/>
            <ac:spMk id="6" creationId="{CEABB2E0-1609-4CC4-BE6F-7947F7EE8B14}"/>
          </ac:spMkLst>
        </pc:spChg>
        <pc:spChg chg="add mod">
          <ac:chgData name="Yadira Thomas" userId="6fb39d9a-649d-4dea-9eb3-26c807003a2b" providerId="ADAL" clId="{8A9E702C-044D-4FB1-98D3-480F4A848FDB}" dt="2021-11-15T14:27:19.078" v="145" actId="20577"/>
          <ac:spMkLst>
            <pc:docMk/>
            <pc:sldMk cId="1693181209" sldId="259"/>
            <ac:spMk id="7" creationId="{911F532B-8E98-45E0-AFAD-1EA7DE11CFCC}"/>
          </ac:spMkLst>
        </pc:spChg>
      </pc:sldChg>
      <pc:sldChg chg="addSp modSp add modAnim">
        <pc:chgData name="Yadira Thomas" userId="6fb39d9a-649d-4dea-9eb3-26c807003a2b" providerId="ADAL" clId="{8A9E702C-044D-4FB1-98D3-480F4A848FDB}" dt="2021-11-15T14:46:24.376" v="828"/>
        <pc:sldMkLst>
          <pc:docMk/>
          <pc:sldMk cId="1834871140" sldId="260"/>
        </pc:sldMkLst>
        <pc:spChg chg="mod">
          <ac:chgData name="Yadira Thomas" userId="6fb39d9a-649d-4dea-9eb3-26c807003a2b" providerId="ADAL" clId="{8A9E702C-044D-4FB1-98D3-480F4A848FDB}" dt="2021-11-15T14:28:40.569" v="177" actId="20577"/>
          <ac:spMkLst>
            <pc:docMk/>
            <pc:sldMk cId="1834871140" sldId="260"/>
            <ac:spMk id="2" creationId="{77DD3A86-A9F0-49D0-BB7F-12BEBFC6FD88}"/>
          </ac:spMkLst>
        </pc:spChg>
        <pc:spChg chg="mod">
          <ac:chgData name="Yadira Thomas" userId="6fb39d9a-649d-4dea-9eb3-26c807003a2b" providerId="ADAL" clId="{8A9E702C-044D-4FB1-98D3-480F4A848FDB}" dt="2021-11-15T14:30:28.697" v="227" actId="20577"/>
          <ac:spMkLst>
            <pc:docMk/>
            <pc:sldMk cId="1834871140" sldId="260"/>
            <ac:spMk id="3" creationId="{099ADDE4-0A3B-4E6B-83B1-EDF557C18328}"/>
          </ac:spMkLst>
        </pc:spChg>
        <pc:spChg chg="add mod">
          <ac:chgData name="Yadira Thomas" userId="6fb39d9a-649d-4dea-9eb3-26c807003a2b" providerId="ADAL" clId="{8A9E702C-044D-4FB1-98D3-480F4A848FDB}" dt="2021-11-15T14:30:00.518" v="202" actId="255"/>
          <ac:spMkLst>
            <pc:docMk/>
            <pc:sldMk cId="1834871140" sldId="260"/>
            <ac:spMk id="4" creationId="{2BADD5E8-E82D-4E6A-8D3D-F843316115C5}"/>
          </ac:spMkLst>
        </pc:spChg>
        <pc:spChg chg="add mod">
          <ac:chgData name="Yadira Thomas" userId="6fb39d9a-649d-4dea-9eb3-26c807003a2b" providerId="ADAL" clId="{8A9E702C-044D-4FB1-98D3-480F4A848FDB}" dt="2021-11-15T14:30:26.415" v="226" actId="20577"/>
          <ac:spMkLst>
            <pc:docMk/>
            <pc:sldMk cId="1834871140" sldId="260"/>
            <ac:spMk id="5" creationId="{4C56B097-73AD-41B5-97CD-090D534A5BE2}"/>
          </ac:spMkLst>
        </pc:spChg>
        <pc:spChg chg="add mod">
          <ac:chgData name="Yadira Thomas" userId="6fb39d9a-649d-4dea-9eb3-26c807003a2b" providerId="ADAL" clId="{8A9E702C-044D-4FB1-98D3-480F4A848FDB}" dt="2021-11-15T14:32:28.777" v="313" actId="20577"/>
          <ac:spMkLst>
            <pc:docMk/>
            <pc:sldMk cId="1834871140" sldId="260"/>
            <ac:spMk id="6" creationId="{4FABF333-7FC1-4602-873A-1F9FB677A09C}"/>
          </ac:spMkLst>
        </pc:spChg>
        <pc:spChg chg="add mod">
          <ac:chgData name="Yadira Thomas" userId="6fb39d9a-649d-4dea-9eb3-26c807003a2b" providerId="ADAL" clId="{8A9E702C-044D-4FB1-98D3-480F4A848FDB}" dt="2021-11-15T14:31:29.816" v="312" actId="14100"/>
          <ac:spMkLst>
            <pc:docMk/>
            <pc:sldMk cId="1834871140" sldId="260"/>
            <ac:spMk id="7" creationId="{27E0A84B-F631-44C0-BE3E-8D8EE3E7C664}"/>
          </ac:spMkLst>
        </pc:spChg>
      </pc:sldChg>
      <pc:sldChg chg="modSp add modAnim">
        <pc:chgData name="Yadira Thomas" userId="6fb39d9a-649d-4dea-9eb3-26c807003a2b" providerId="ADAL" clId="{8A9E702C-044D-4FB1-98D3-480F4A848FDB}" dt="2021-11-15T14:46:55.235" v="834"/>
        <pc:sldMkLst>
          <pc:docMk/>
          <pc:sldMk cId="296179187" sldId="261"/>
        </pc:sldMkLst>
        <pc:spChg chg="mod">
          <ac:chgData name="Yadira Thomas" userId="6fb39d9a-649d-4dea-9eb3-26c807003a2b" providerId="ADAL" clId="{8A9E702C-044D-4FB1-98D3-480F4A848FDB}" dt="2021-11-15T14:33:39.500" v="320" actId="14100"/>
          <ac:spMkLst>
            <pc:docMk/>
            <pc:sldMk cId="296179187" sldId="261"/>
            <ac:spMk id="2" creationId="{4FA94680-ED4A-490B-B12D-E2DB9B7F6763}"/>
          </ac:spMkLst>
        </pc:spChg>
        <pc:spChg chg="mod">
          <ac:chgData name="Yadira Thomas" userId="6fb39d9a-649d-4dea-9eb3-26c807003a2b" providerId="ADAL" clId="{8A9E702C-044D-4FB1-98D3-480F4A848FDB}" dt="2021-11-15T14:36:15.737" v="600" actId="20577"/>
          <ac:spMkLst>
            <pc:docMk/>
            <pc:sldMk cId="296179187" sldId="261"/>
            <ac:spMk id="3" creationId="{263750ED-5F83-4ECD-9BF5-37ED09CAEDE1}"/>
          </ac:spMkLst>
        </pc:spChg>
      </pc:sldChg>
      <pc:sldChg chg="addSp modSp add modAnim">
        <pc:chgData name="Yadira Thomas" userId="6fb39d9a-649d-4dea-9eb3-26c807003a2b" providerId="ADAL" clId="{8A9E702C-044D-4FB1-98D3-480F4A848FDB}" dt="2021-11-15T14:52:36.807" v="889" actId="20577"/>
        <pc:sldMkLst>
          <pc:docMk/>
          <pc:sldMk cId="3485435235" sldId="262"/>
        </pc:sldMkLst>
        <pc:spChg chg="mod">
          <ac:chgData name="Yadira Thomas" userId="6fb39d9a-649d-4dea-9eb3-26c807003a2b" providerId="ADAL" clId="{8A9E702C-044D-4FB1-98D3-480F4A848FDB}" dt="2021-11-15T14:37:12.198" v="657" actId="255"/>
          <ac:spMkLst>
            <pc:docMk/>
            <pc:sldMk cId="3485435235" sldId="262"/>
            <ac:spMk id="2" creationId="{F5309683-AFB3-487F-9EFC-560CF486543B}"/>
          </ac:spMkLst>
        </pc:spChg>
        <pc:spChg chg="mod">
          <ac:chgData name="Yadira Thomas" userId="6fb39d9a-649d-4dea-9eb3-26c807003a2b" providerId="ADAL" clId="{8A9E702C-044D-4FB1-98D3-480F4A848FDB}" dt="2021-11-15T14:52:36.807" v="889" actId="20577"/>
          <ac:spMkLst>
            <pc:docMk/>
            <pc:sldMk cId="3485435235" sldId="262"/>
            <ac:spMk id="3" creationId="{D1E5C7CF-FE92-405F-924A-165259A4DB93}"/>
          </ac:spMkLst>
        </pc:spChg>
        <pc:spChg chg="add mod">
          <ac:chgData name="Yadira Thomas" userId="6fb39d9a-649d-4dea-9eb3-26c807003a2b" providerId="ADAL" clId="{8A9E702C-044D-4FB1-98D3-480F4A848FDB}" dt="2021-11-15T14:38:13.899" v="672" actId="14100"/>
          <ac:spMkLst>
            <pc:docMk/>
            <pc:sldMk cId="3485435235" sldId="262"/>
            <ac:spMk id="4" creationId="{627F0D60-27AB-4925-B05F-C68BA0BC0317}"/>
          </ac:spMkLst>
        </pc:spChg>
        <pc:spChg chg="add mod">
          <ac:chgData name="Yadira Thomas" userId="6fb39d9a-649d-4dea-9eb3-26c807003a2b" providerId="ADAL" clId="{8A9E702C-044D-4FB1-98D3-480F4A848FDB}" dt="2021-11-15T14:52:28.671" v="882" actId="1076"/>
          <ac:spMkLst>
            <pc:docMk/>
            <pc:sldMk cId="3485435235" sldId="262"/>
            <ac:spMk id="5" creationId="{9F8EB46A-6B9C-455F-92B2-2C7EC2C73070}"/>
          </ac:spMkLst>
        </pc:spChg>
        <pc:spChg chg="add mod">
          <ac:chgData name="Yadira Thomas" userId="6fb39d9a-649d-4dea-9eb3-26c807003a2b" providerId="ADAL" clId="{8A9E702C-044D-4FB1-98D3-480F4A848FDB}" dt="2021-11-15T14:52:32.981" v="883" actId="1076"/>
          <ac:spMkLst>
            <pc:docMk/>
            <pc:sldMk cId="3485435235" sldId="262"/>
            <ac:spMk id="6" creationId="{62BA7641-FADB-4B3C-92FA-1DA1D84D7D12}"/>
          </ac:spMkLst>
        </pc:spChg>
      </pc:sldChg>
      <pc:sldChg chg="addSp modSp add modAnim">
        <pc:chgData name="Yadira Thomas" userId="6fb39d9a-649d-4dea-9eb3-26c807003a2b" providerId="ADAL" clId="{8A9E702C-044D-4FB1-98D3-480F4A848FDB}" dt="2021-11-15T14:53:02.420" v="903" actId="20577"/>
        <pc:sldMkLst>
          <pc:docMk/>
          <pc:sldMk cId="674103630" sldId="263"/>
        </pc:sldMkLst>
        <pc:spChg chg="mod">
          <ac:chgData name="Yadira Thomas" userId="6fb39d9a-649d-4dea-9eb3-26c807003a2b" providerId="ADAL" clId="{8A9E702C-044D-4FB1-98D3-480F4A848FDB}" dt="2021-11-15T14:39:50.520" v="693" actId="1076"/>
          <ac:spMkLst>
            <pc:docMk/>
            <pc:sldMk cId="674103630" sldId="263"/>
            <ac:spMk id="2" creationId="{F85509C8-8C3F-41F0-B955-C31761840B6E}"/>
          </ac:spMkLst>
        </pc:spChg>
        <pc:spChg chg="mod">
          <ac:chgData name="Yadira Thomas" userId="6fb39d9a-649d-4dea-9eb3-26c807003a2b" providerId="ADAL" clId="{8A9E702C-044D-4FB1-98D3-480F4A848FDB}" dt="2021-11-15T14:53:02.420" v="903" actId="20577"/>
          <ac:spMkLst>
            <pc:docMk/>
            <pc:sldMk cId="674103630" sldId="263"/>
            <ac:spMk id="3" creationId="{6EA2FE8A-6246-418E-8E0C-4D8BB3038E2E}"/>
          </ac:spMkLst>
        </pc:spChg>
        <pc:spChg chg="add mod">
          <ac:chgData name="Yadira Thomas" userId="6fb39d9a-649d-4dea-9eb3-26c807003a2b" providerId="ADAL" clId="{8A9E702C-044D-4FB1-98D3-480F4A848FDB}" dt="2021-11-15T14:39:57.015" v="698" actId="20577"/>
          <ac:spMkLst>
            <pc:docMk/>
            <pc:sldMk cId="674103630" sldId="263"/>
            <ac:spMk id="4" creationId="{3E6A982F-FEDE-4339-8503-85128256841B}"/>
          </ac:spMkLst>
        </pc:spChg>
        <pc:spChg chg="add mod">
          <ac:chgData name="Yadira Thomas" userId="6fb39d9a-649d-4dea-9eb3-26c807003a2b" providerId="ADAL" clId="{8A9E702C-044D-4FB1-98D3-480F4A848FDB}" dt="2021-11-15T14:40:01.927" v="700" actId="1076"/>
          <ac:spMkLst>
            <pc:docMk/>
            <pc:sldMk cId="674103630" sldId="263"/>
            <ac:spMk id="5" creationId="{3B80479B-3A98-4468-AE99-F537EF0B3DC3}"/>
          </ac:spMkLst>
        </pc:spChg>
        <pc:spChg chg="add mod">
          <ac:chgData name="Yadira Thomas" userId="6fb39d9a-649d-4dea-9eb3-26c807003a2b" providerId="ADAL" clId="{8A9E702C-044D-4FB1-98D3-480F4A848FDB}" dt="2021-11-15T14:40:09.323" v="702" actId="1076"/>
          <ac:spMkLst>
            <pc:docMk/>
            <pc:sldMk cId="674103630" sldId="263"/>
            <ac:spMk id="6" creationId="{C3A1839A-C343-4F5C-9FC3-543A747F37E5}"/>
          </ac:spMkLst>
        </pc:spChg>
        <pc:spChg chg="add mod">
          <ac:chgData name="Yadira Thomas" userId="6fb39d9a-649d-4dea-9eb3-26c807003a2b" providerId="ADAL" clId="{8A9E702C-044D-4FB1-98D3-480F4A848FDB}" dt="2021-11-15T14:40:18.180" v="708" actId="20577"/>
          <ac:spMkLst>
            <pc:docMk/>
            <pc:sldMk cId="674103630" sldId="263"/>
            <ac:spMk id="7" creationId="{5F189151-655B-49A3-ADF8-D1351CE0858A}"/>
          </ac:spMkLst>
        </pc:spChg>
        <pc:spChg chg="add mod">
          <ac:chgData name="Yadira Thomas" userId="6fb39d9a-649d-4dea-9eb3-26c807003a2b" providerId="ADAL" clId="{8A9E702C-044D-4FB1-98D3-480F4A848FDB}" dt="2021-11-15T14:40:24.281" v="710" actId="1076"/>
          <ac:spMkLst>
            <pc:docMk/>
            <pc:sldMk cId="674103630" sldId="263"/>
            <ac:spMk id="8" creationId="{64BE034B-A2AA-4885-92D2-D42A855E2E0C}"/>
          </ac:spMkLst>
        </pc:spChg>
        <pc:spChg chg="add mod">
          <ac:chgData name="Yadira Thomas" userId="6fb39d9a-649d-4dea-9eb3-26c807003a2b" providerId="ADAL" clId="{8A9E702C-044D-4FB1-98D3-480F4A848FDB}" dt="2021-11-15T14:40:35.513" v="725" actId="20577"/>
          <ac:spMkLst>
            <pc:docMk/>
            <pc:sldMk cId="674103630" sldId="263"/>
            <ac:spMk id="9" creationId="{0E059D26-1AA7-45DE-9541-D287804B1747}"/>
          </ac:spMkLst>
        </pc:spChg>
        <pc:spChg chg="add mod">
          <ac:chgData name="Yadira Thomas" userId="6fb39d9a-649d-4dea-9eb3-26c807003a2b" providerId="ADAL" clId="{8A9E702C-044D-4FB1-98D3-480F4A848FDB}" dt="2021-11-15T14:41:02.028" v="746" actId="14100"/>
          <ac:spMkLst>
            <pc:docMk/>
            <pc:sldMk cId="674103630" sldId="263"/>
            <ac:spMk id="10" creationId="{570F32C6-5B6D-42EA-B707-9F7D3B6F8AB4}"/>
          </ac:spMkLst>
        </pc:spChg>
      </pc:sldChg>
      <pc:sldChg chg="addSp modSp add modAnim">
        <pc:chgData name="Yadira Thomas" userId="6fb39d9a-649d-4dea-9eb3-26c807003a2b" providerId="ADAL" clId="{8A9E702C-044D-4FB1-98D3-480F4A848FDB}" dt="2021-11-15T14:53:25.094" v="915" actId="1076"/>
        <pc:sldMkLst>
          <pc:docMk/>
          <pc:sldMk cId="3908073612" sldId="264"/>
        </pc:sldMkLst>
        <pc:spChg chg="mod">
          <ac:chgData name="Yadira Thomas" userId="6fb39d9a-649d-4dea-9eb3-26c807003a2b" providerId="ADAL" clId="{8A9E702C-044D-4FB1-98D3-480F4A848FDB}" dt="2021-11-15T14:41:16.574" v="748"/>
          <ac:spMkLst>
            <pc:docMk/>
            <pc:sldMk cId="3908073612" sldId="264"/>
            <ac:spMk id="2" creationId="{FAEBD311-CBD8-412B-B4DB-06B19ED4A98E}"/>
          </ac:spMkLst>
        </pc:spChg>
        <pc:spChg chg="mod">
          <ac:chgData name="Yadira Thomas" userId="6fb39d9a-649d-4dea-9eb3-26c807003a2b" providerId="ADAL" clId="{8A9E702C-044D-4FB1-98D3-480F4A848FDB}" dt="2021-11-15T14:53:19.910" v="914" actId="20577"/>
          <ac:spMkLst>
            <pc:docMk/>
            <pc:sldMk cId="3908073612" sldId="264"/>
            <ac:spMk id="3" creationId="{5349CF70-BE03-4C38-A0CB-6FCE38E7F954}"/>
          </ac:spMkLst>
        </pc:spChg>
        <pc:spChg chg="add mod">
          <ac:chgData name="Yadira Thomas" userId="6fb39d9a-649d-4dea-9eb3-26c807003a2b" providerId="ADAL" clId="{8A9E702C-044D-4FB1-98D3-480F4A848FDB}" dt="2021-11-15T14:42:56.191" v="783" actId="14100"/>
          <ac:spMkLst>
            <pc:docMk/>
            <pc:sldMk cId="3908073612" sldId="264"/>
            <ac:spMk id="4" creationId="{33DF84E7-5B6E-4459-AFEB-8347159CD846}"/>
          </ac:spMkLst>
        </pc:spChg>
        <pc:spChg chg="add mod">
          <ac:chgData name="Yadira Thomas" userId="6fb39d9a-649d-4dea-9eb3-26c807003a2b" providerId="ADAL" clId="{8A9E702C-044D-4FB1-98D3-480F4A848FDB}" dt="2021-11-15T14:42:24.178" v="762" actId="20577"/>
          <ac:spMkLst>
            <pc:docMk/>
            <pc:sldMk cId="3908073612" sldId="264"/>
            <ac:spMk id="5" creationId="{832074C1-6A7B-45EB-89DB-D8C6A7A942FD}"/>
          </ac:spMkLst>
        </pc:spChg>
        <pc:spChg chg="add mod">
          <ac:chgData name="Yadira Thomas" userId="6fb39d9a-649d-4dea-9eb3-26c807003a2b" providerId="ADAL" clId="{8A9E702C-044D-4FB1-98D3-480F4A848FDB}" dt="2021-11-15T14:42:34.900" v="768" actId="20577"/>
          <ac:spMkLst>
            <pc:docMk/>
            <pc:sldMk cId="3908073612" sldId="264"/>
            <ac:spMk id="6" creationId="{B65DA11E-A20A-4B19-A228-125E04D80D3A}"/>
          </ac:spMkLst>
        </pc:spChg>
        <pc:spChg chg="add mod">
          <ac:chgData name="Yadira Thomas" userId="6fb39d9a-649d-4dea-9eb3-26c807003a2b" providerId="ADAL" clId="{8A9E702C-044D-4FB1-98D3-480F4A848FDB}" dt="2021-11-15T14:42:46.903" v="776" actId="20577"/>
          <ac:spMkLst>
            <pc:docMk/>
            <pc:sldMk cId="3908073612" sldId="264"/>
            <ac:spMk id="7" creationId="{1B0838EF-8BAF-49C1-A5C9-9ECB815B9312}"/>
          </ac:spMkLst>
        </pc:spChg>
        <pc:spChg chg="add mod">
          <ac:chgData name="Yadira Thomas" userId="6fb39d9a-649d-4dea-9eb3-26c807003a2b" providerId="ADAL" clId="{8A9E702C-044D-4FB1-98D3-480F4A848FDB}" dt="2021-11-15T14:48:07.421" v="847" actId="1076"/>
          <ac:spMkLst>
            <pc:docMk/>
            <pc:sldMk cId="3908073612" sldId="264"/>
            <ac:spMk id="8" creationId="{7F188747-9D9D-4591-BA33-6C9199AB235F}"/>
          </ac:spMkLst>
        </pc:spChg>
        <pc:spChg chg="add mod">
          <ac:chgData name="Yadira Thomas" userId="6fb39d9a-649d-4dea-9eb3-26c807003a2b" providerId="ADAL" clId="{8A9E702C-044D-4FB1-98D3-480F4A848FDB}" dt="2021-11-15T14:43:04.339" v="786" actId="20577"/>
          <ac:spMkLst>
            <pc:docMk/>
            <pc:sldMk cId="3908073612" sldId="264"/>
            <ac:spMk id="9" creationId="{75C2FEF1-35F2-402D-BAEB-297199483D58}"/>
          </ac:spMkLst>
        </pc:spChg>
        <pc:spChg chg="add mod">
          <ac:chgData name="Yadira Thomas" userId="6fb39d9a-649d-4dea-9eb3-26c807003a2b" providerId="ADAL" clId="{8A9E702C-044D-4FB1-98D3-480F4A848FDB}" dt="2021-11-15T14:43:12.797" v="789" actId="20577"/>
          <ac:spMkLst>
            <pc:docMk/>
            <pc:sldMk cId="3908073612" sldId="264"/>
            <ac:spMk id="10" creationId="{FBB4496A-4D50-4BFA-B96C-E873EFE979C8}"/>
          </ac:spMkLst>
        </pc:spChg>
        <pc:spChg chg="add mod">
          <ac:chgData name="Yadira Thomas" userId="6fb39d9a-649d-4dea-9eb3-26c807003a2b" providerId="ADAL" clId="{8A9E702C-044D-4FB1-98D3-480F4A848FDB}" dt="2021-11-15T14:53:25.094" v="915" actId="1076"/>
          <ac:spMkLst>
            <pc:docMk/>
            <pc:sldMk cId="3908073612" sldId="264"/>
            <ac:spMk id="11" creationId="{1A847C59-3F6E-47F3-A140-5859F5BFD4CB}"/>
          </ac:spMkLst>
        </pc:spChg>
      </pc:sldChg>
      <pc:sldMasterChg chg="setBg modSldLayout">
        <pc:chgData name="Yadira Thomas" userId="6fb39d9a-649d-4dea-9eb3-26c807003a2b" providerId="ADAL" clId="{8A9E702C-044D-4FB1-98D3-480F4A848FDB}" dt="2021-11-15T14:44:46.323" v="810"/>
        <pc:sldMasterMkLst>
          <pc:docMk/>
          <pc:sldMasterMk cId="3243094295" sldId="2147483648"/>
        </pc:sldMasterMkLst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3243094295" sldId="2147483648"/>
            <pc:sldLayoutMk cId="1331097540" sldId="2147483649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3243094295" sldId="2147483648"/>
            <pc:sldLayoutMk cId="17597825" sldId="2147483650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3243094295" sldId="2147483648"/>
            <pc:sldLayoutMk cId="3628203457" sldId="2147483651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3243094295" sldId="2147483648"/>
            <pc:sldLayoutMk cId="1664438768" sldId="2147483652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3243094295" sldId="2147483648"/>
            <pc:sldLayoutMk cId="2260137881" sldId="2147483653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3243094295" sldId="2147483648"/>
            <pc:sldLayoutMk cId="2813187942" sldId="2147483654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3243094295" sldId="2147483648"/>
            <pc:sldLayoutMk cId="184676500" sldId="2147483655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3243094295" sldId="2147483648"/>
            <pc:sldLayoutMk cId="2781612017" sldId="2147483656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3243094295" sldId="2147483648"/>
            <pc:sldLayoutMk cId="735011838" sldId="2147483657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3243094295" sldId="2147483648"/>
            <pc:sldLayoutMk cId="3358769929" sldId="2147483658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3243094295" sldId="2147483648"/>
            <pc:sldLayoutMk cId="2526480399" sldId="2147483659"/>
          </pc:sldLayoutMkLst>
        </pc:sldLayoutChg>
      </pc:sldMasterChg>
      <pc:sldMasterChg chg="setBg modSldLayout">
        <pc:chgData name="Yadira Thomas" userId="6fb39d9a-649d-4dea-9eb3-26c807003a2b" providerId="ADAL" clId="{8A9E702C-044D-4FB1-98D3-480F4A848FDB}" dt="2021-11-15T14:44:46.323" v="810"/>
        <pc:sldMasterMkLst>
          <pc:docMk/>
          <pc:sldMasterMk cId="1969806179" sldId="2147483660"/>
        </pc:sldMasterMkLst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1969806179" sldId="2147483660"/>
            <pc:sldLayoutMk cId="2297313477" sldId="2147483661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1969806179" sldId="2147483660"/>
            <pc:sldLayoutMk cId="3691949436" sldId="2147483662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1969806179" sldId="2147483660"/>
            <pc:sldLayoutMk cId="3622093116" sldId="2147483663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1969806179" sldId="2147483660"/>
            <pc:sldLayoutMk cId="4264006448" sldId="2147483664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1969806179" sldId="2147483660"/>
            <pc:sldLayoutMk cId="4026482288" sldId="2147483665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1969806179" sldId="2147483660"/>
            <pc:sldLayoutMk cId="2569734788" sldId="2147483666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1969806179" sldId="2147483660"/>
            <pc:sldLayoutMk cId="1939156756" sldId="2147483667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1969806179" sldId="2147483660"/>
            <pc:sldLayoutMk cId="2233831374" sldId="2147483668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1969806179" sldId="2147483660"/>
            <pc:sldLayoutMk cId="2315421932" sldId="2147483669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1969806179" sldId="2147483660"/>
            <pc:sldLayoutMk cId="1715969810" sldId="2147483670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1969806179" sldId="2147483660"/>
            <pc:sldLayoutMk cId="274863509" sldId="2147483671"/>
          </pc:sldLayoutMkLst>
        </pc:sldLayoutChg>
        <pc:sldLayoutChg chg="setBg">
          <pc:chgData name="Yadira Thomas" userId="6fb39d9a-649d-4dea-9eb3-26c807003a2b" providerId="ADAL" clId="{8A9E702C-044D-4FB1-98D3-480F4A848FDB}" dt="2021-11-15T14:44:46.323" v="810"/>
          <pc:sldLayoutMkLst>
            <pc:docMk/>
            <pc:sldMasterMk cId="1969806179" sldId="2147483660"/>
            <pc:sldLayoutMk cId="2692530667" sldId="214748367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F2197-8D4F-4AAA-9576-84910CD18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152FC-028C-48D4-AAB5-974736181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E5911-C931-4474-BF85-672917F4B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F88D-004D-4FD9-864B-7D2DE89984D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0A112-BBF3-4978-82F4-96722135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DE7EE-DFA8-4A37-94D2-7A81C203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A862-AFF9-46F6-9DE5-4D5AC2F0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9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546F3-131F-46F6-858D-BCA533DDB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2FA6DF-B973-4340-BA89-0E41D2938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E77E2-B447-4CE6-917C-1047E2EB8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F88D-004D-4FD9-864B-7D2DE89984D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20C5E-375A-4289-8BFE-1724F059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C19CC-81B0-4D9F-8779-1BC5559C6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A862-AFF9-46F6-9DE5-4D5AC2F0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6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872663-F8F4-4B91-9275-EC5EC9F313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E1882A-5BB1-4003-B497-64190D302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41E21-71C1-4D1C-B275-E4F253777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F88D-004D-4FD9-864B-7D2DE89984D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47AD5-B096-4AC7-8C3E-B93D980C1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37145-615A-4C33-8B1F-C15847C6F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A862-AFF9-46F6-9DE5-4D5AC2F0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80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255976-726B-41A1-A439-26F505760E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63E924-67F2-4A94-8A08-03ED88DF7A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DD84B8-35AC-4309-9903-E5C6B9F75B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21AA4-D7B4-464B-A370-D5ACD9651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313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6425E4-F3E3-43E0-BA30-0C0AF728A3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6988E9-ADEF-4F4C-B2BA-C37C0CD72E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5001F2-3DFA-4395-81F7-9DCB81E89E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5CB4-FFB8-47C9-A5B5-7A42BDC172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949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4F620F-5404-4FC8-9135-B5A4739B4E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E08F34-FEFA-4F50-A812-267796FC3A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361250-48E4-4EA4-862F-849440598D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4C6C7-2B6D-449B-8485-BF7F15DCD8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093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588E2E-6D7D-46EA-B013-DF494A8794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AE4D1D-5572-4B34-A036-F58879AB13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E70087-DBFF-40ED-824C-545D65526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9F0B-86C7-42A1-800C-DCCF14A0D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006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54D47C5-DBBE-4B0D-93C7-2214FABC2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C9E3932-BA6E-4122-8ADF-D0C7FE253B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E9FE3C-9DFF-4FBB-9E81-7EF4C4F1AA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5D2CA-415F-435C-8F3B-66B08C69F5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482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AEA6D61-F52C-48D0-9961-296A27C40B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2831340-AA54-4A19-8FB5-5FFC2ADA67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0E51657-68DB-41E1-A7BD-3F4D765BA7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97C6-4254-42FC-8467-2578A53D62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734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4B48AF6-0449-4CAC-A21F-3C33F65D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50232E4-9711-423D-A6AE-ECF187174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EC29527-2950-4027-BB09-0E3116629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5818E-AD1D-43B9-BF91-059F8B81C5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156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4B844B-33BA-4396-B382-7831E0E50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988419-C85B-47A8-AA64-B0CB0604B7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1D7017-E7F2-4113-8A58-DCFCB994E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00B7A-992F-40CA-847D-1840D86A1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83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86E49-DF07-4D6F-9364-A654AE4AC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06928-BF59-41FD-8C68-1DDF32F24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D9F1C-6DCC-4619-8C2F-94C781576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F88D-004D-4FD9-864B-7D2DE89984D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84249-FF43-430F-A9ED-47EE3E783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62EE0-ED77-4FC7-B044-61F17FA19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A862-AFF9-46F6-9DE5-4D5AC2F0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8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45A99-E053-4533-B347-F0C988307E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167960-C2BA-4379-9AC1-F0167ECA39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C1FA69-C44B-4F69-8249-87D4B2C86F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B8616-61DD-4E18-851E-28344C42E8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421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DAE19F-7571-4827-A8DD-FB20A061A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500A50-F03C-469A-B903-6241299B2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F23296-1424-41B9-AFAB-CF6250D112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BC88D-359B-47F2-B1F7-157964C7B6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969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3EBA99-5983-4A76-BE3A-8D56CD2330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F6FC3F-F37B-4279-B1C1-F8E94F729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22905B-C673-4A15-9720-423F9152EB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18933-6B63-472A-8B56-44D6AA967E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635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C82A5C-8EF5-4AFF-B2EE-E5F88C5380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F332A1-C5AE-469F-8158-50541FD557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676B90-593C-4501-8F78-1259BD03B2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A3DC2-CF5F-4AB4-AACC-8C793A733B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53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3151-1364-4A79-8CF3-02D223B0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610EF-88E4-4C7B-981E-12B26B439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3E9E9-0834-4B17-A9D2-0B077481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F88D-004D-4FD9-864B-7D2DE89984D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CD114-7E82-4844-8898-F47E57F80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114D9-736F-44A3-9FCE-2B08DB42D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A862-AFF9-46F6-9DE5-4D5AC2F0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0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EC07-7B5E-45A4-8E38-D002555E7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BC436-2B8E-4C90-9DBC-03BB30D6A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A5D48-08F3-4F74-A9EB-92B84DD6B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6BC4-E892-45F1-9B9F-2A056A028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F88D-004D-4FD9-864B-7D2DE89984D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29E99-BA3C-497C-8484-5F304EFE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AA78A-0695-45CB-9D48-9DF2BFB33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A862-AFF9-46F6-9DE5-4D5AC2F0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3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ABF3-3F61-4571-98C7-7C9510949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527E2-4C04-4631-B614-9311D918E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22077-9957-4014-A447-BD55C50AB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E6923B-B8D3-44F3-96EA-336417911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FFF46-59BC-477B-A47C-CF185C5E19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693DD1-21DF-4BAD-824D-6465E3132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F88D-004D-4FD9-864B-7D2DE89984D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4E2027-3516-414A-AAE5-70A37A0A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C6FF01-6B57-4F5A-A319-417F86605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A862-AFF9-46F6-9DE5-4D5AC2F0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3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06E95-4870-4CC0-9240-F38FAF1C3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DBC9E7-3E39-491B-BE3D-B536E832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F88D-004D-4FD9-864B-7D2DE89984D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DE463-5A03-4314-8C67-071877F12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D69D2F-C602-4037-80AD-367ECB04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A862-AFF9-46F6-9DE5-4D5AC2F0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8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02D6D-D5D0-403A-92CA-2D3463DD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F88D-004D-4FD9-864B-7D2DE89984D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DF8780-1DEA-4BA0-B126-BE5298B55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DCABA3-74FF-4D2E-8080-9A335C9AB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A862-AFF9-46F6-9DE5-4D5AC2F0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1A3E8-BB71-40CF-85B4-5235F4B91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43043-560E-478A-A931-88733F160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990990-4ECA-4B56-9F30-69DD806D7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3953C4-D72C-4229-A835-C0ED288D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F88D-004D-4FD9-864B-7D2DE89984D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CC1D1-9A40-45D5-8550-3D4584D0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4F6C2-5978-4CF8-B57F-0DF41FBEF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A862-AFF9-46F6-9DE5-4D5AC2F0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12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7456-B9E7-4CDC-B42A-DC581E7D3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2A97A4-F0BB-40D1-9E34-9EEBAD9636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E35C4-F98C-4C4F-AADC-60AE3225B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1EB13-5F47-47C9-9481-242A85E5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F88D-004D-4FD9-864B-7D2DE89984D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9DB14-8CAF-4F35-A6FC-FD5F6DF6F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E3CF13-5093-4BC8-8BDA-D5988AC7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A862-AFF9-46F6-9DE5-4D5AC2F0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1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8B0A4F-FCBF-4EBD-8708-CF36543A3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92976-7BC1-4E53-A9DD-498B5A268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F1AE9-5467-42E1-BF38-96CB21C33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FF88D-004D-4FD9-864B-7D2DE89984D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CED81-0EFA-4CC4-8E63-26017CF19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CDC75-8177-43B8-AA80-1B223AFD1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4A862-AFF9-46F6-9DE5-4D5AC2F00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9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B15A3F3-2BCE-4F59-A078-090E6A0C69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C1A9A1E-42C2-4072-8AA4-5691C998E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BFAC9F-0E40-41FF-B8C2-8715782608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0C04E9B-9FB2-4EF6-AFCD-2288D9C591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630150-E65F-444C-A7F8-7DD77085F8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CDBA9B0-4A93-438B-BBD9-794FC943BE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8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F001A-ABE6-4B26-8638-3E34C8BDF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750" y="2042319"/>
            <a:ext cx="9144000" cy="2387600"/>
          </a:xfrm>
        </p:spPr>
        <p:txBody>
          <a:bodyPr>
            <a:noAutofit/>
          </a:bodyPr>
          <a:lstStyle/>
          <a:p>
            <a:br>
              <a:rPr lang="en-US" sz="10000" b="1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10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0000" b="1" dirty="0">
                <a:solidFill>
                  <a:schemeClr val="accent2">
                    <a:lumMod val="75000"/>
                  </a:schemeClr>
                </a:solidFill>
              </a:rPr>
              <a:t>The verb</a:t>
            </a:r>
            <a:br>
              <a:rPr lang="en-US" sz="10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0000" b="1" dirty="0">
                <a:solidFill>
                  <a:schemeClr val="accent2">
                    <a:lumMod val="75000"/>
                  </a:schemeClr>
                </a:solidFill>
              </a:rPr>
              <a:t>‘</a:t>
            </a:r>
            <a:r>
              <a:rPr lang="en-US" sz="10000" b="1" dirty="0" err="1">
                <a:solidFill>
                  <a:schemeClr val="accent2">
                    <a:lumMod val="75000"/>
                  </a:schemeClr>
                </a:solidFill>
              </a:rPr>
              <a:t>ir</a:t>
            </a:r>
            <a:r>
              <a:rPr lang="en-US" sz="10000" b="1" dirty="0">
                <a:solidFill>
                  <a:schemeClr val="accent2">
                    <a:lumMod val="75000"/>
                  </a:schemeClr>
                </a:solidFill>
              </a:rPr>
              <a:t>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2C6D2-301B-4590-BBF8-7C1AD04F5E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7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>
            <a:extLst>
              <a:ext uri="{FF2B5EF4-FFF2-40B4-BE49-F238E27FC236}">
                <a16:creationId xmlns:a16="http://schemas.microsoft.com/office/drawing/2014/main" id="{3776D23F-4C24-49FB-AB46-AADCAB1A5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accent2"/>
                </a:solidFill>
              </a:rPr>
              <a:t>The verb ‘</a:t>
            </a:r>
            <a:r>
              <a:rPr lang="en-US" altLang="en-US" dirty="0" err="1">
                <a:solidFill>
                  <a:schemeClr val="accent2"/>
                </a:solidFill>
              </a:rPr>
              <a:t>ir</a:t>
            </a:r>
            <a:r>
              <a:rPr lang="en-US" altLang="en-US" dirty="0">
                <a:solidFill>
                  <a:schemeClr val="accent2"/>
                </a:solidFill>
              </a:rPr>
              <a:t>’</a:t>
            </a:r>
          </a:p>
        </p:txBody>
      </p:sp>
      <p:graphicFrame>
        <p:nvGraphicFramePr>
          <p:cNvPr id="3094" name="Group 22">
            <a:extLst>
              <a:ext uri="{FF2B5EF4-FFF2-40B4-BE49-F238E27FC236}">
                <a16:creationId xmlns:a16="http://schemas.microsoft.com/office/drawing/2014/main" id="{D5995A5B-57F1-4DF8-9790-E545CDAF29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143669"/>
              </p:ext>
            </p:extLst>
          </p:nvPr>
        </p:nvGraphicFramePr>
        <p:xfrm>
          <a:off x="1981200" y="1600200"/>
          <a:ext cx="8229600" cy="456088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voy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vamos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Tú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vas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vais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va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Ella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van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4EED1-5D82-40B4-A67B-E1A9EC78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Ir</a:t>
            </a:r>
            <a:r>
              <a:rPr lang="en-US" dirty="0"/>
              <a:t> + a + infinitive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E72286-0D35-4BED-BD42-B9CF11814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el… becomes ‘al’</a:t>
            </a:r>
          </a:p>
          <a:p>
            <a:pPr marL="0" indent="0">
              <a:buNone/>
            </a:pPr>
            <a:r>
              <a:rPr lang="en-US" dirty="0"/>
              <a:t>Ex. </a:t>
            </a:r>
            <a:r>
              <a:rPr lang="en-US" dirty="0" err="1"/>
              <a:t>Voy</a:t>
            </a:r>
            <a:r>
              <a:rPr lang="en-US" dirty="0"/>
              <a:t> </a:t>
            </a:r>
            <a:r>
              <a:rPr lang="en-US" b="1" dirty="0"/>
              <a:t>a el</a:t>
            </a:r>
            <a:r>
              <a:rPr lang="en-US" dirty="0"/>
              <a:t> </a:t>
            </a:r>
            <a:r>
              <a:rPr lang="en-US" dirty="0" err="1"/>
              <a:t>gimnasio</a:t>
            </a:r>
            <a:r>
              <a:rPr lang="en-US" dirty="0"/>
              <a:t>. → </a:t>
            </a:r>
            <a:r>
              <a:rPr lang="en-US" dirty="0" err="1"/>
              <a:t>Voy</a:t>
            </a:r>
            <a:r>
              <a:rPr lang="en-US" dirty="0"/>
              <a:t> </a:t>
            </a:r>
            <a:r>
              <a:rPr lang="en-US" b="1" dirty="0"/>
              <a:t>al</a:t>
            </a:r>
            <a:r>
              <a:rPr lang="en-US" dirty="0"/>
              <a:t> </a:t>
            </a:r>
            <a:r>
              <a:rPr lang="en-US" dirty="0" err="1"/>
              <a:t>gimnasio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You </a:t>
            </a:r>
            <a:r>
              <a:rPr lang="en-US" b="1" dirty="0"/>
              <a:t>ONLY</a:t>
            </a:r>
            <a:r>
              <a:rPr lang="en-US" dirty="0"/>
              <a:t> do this contraction when you are using a masculine/singular noun.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95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79F2-B344-4884-8335-05A7C9748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 in the blanks with the correct conjugation of the verb ‘</a:t>
            </a:r>
            <a:r>
              <a:rPr lang="en-US" sz="32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’.</a:t>
            </a:r>
            <a:b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E5AF8-8003-4C16-8E98-683D5EA6D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chica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__________________ a la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biblioteca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estudiantes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________________ al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estadio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Elena y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______________________al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Tú _____________ a la casa.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92316F-E3DC-4A5C-90F9-03A245FFCC23}"/>
              </a:ext>
            </a:extLst>
          </p:cNvPr>
          <p:cNvSpPr txBox="1"/>
          <p:nvPr/>
        </p:nvSpPr>
        <p:spPr>
          <a:xfrm>
            <a:off x="3619500" y="1523999"/>
            <a:ext cx="1533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</a:t>
            </a:r>
            <a:endParaRPr lang="en-US" sz="4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01F753-4FCE-4183-A921-2C581C352BC0}"/>
              </a:ext>
            </a:extLst>
          </p:cNvPr>
          <p:cNvSpPr txBox="1"/>
          <p:nvPr/>
        </p:nvSpPr>
        <p:spPr>
          <a:xfrm>
            <a:off x="4386262" y="2461356"/>
            <a:ext cx="1533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ABB2E0-1609-4CC4-BE6F-7947F7EE8B14}"/>
              </a:ext>
            </a:extLst>
          </p:cNvPr>
          <p:cNvSpPr txBox="1"/>
          <p:nvPr/>
        </p:nvSpPr>
        <p:spPr>
          <a:xfrm>
            <a:off x="4019550" y="3216151"/>
            <a:ext cx="2252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vamos</a:t>
            </a:r>
            <a:endParaRPr lang="en-US" sz="4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1F532B-8E98-45E0-AFAD-1EA7DE11CFCC}"/>
              </a:ext>
            </a:extLst>
          </p:cNvPr>
          <p:cNvSpPr txBox="1"/>
          <p:nvPr/>
        </p:nvSpPr>
        <p:spPr>
          <a:xfrm>
            <a:off x="2400300" y="4087506"/>
            <a:ext cx="1533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vas</a:t>
            </a:r>
          </a:p>
        </p:txBody>
      </p:sp>
    </p:spTree>
    <p:extLst>
      <p:ext uri="{BB962C8B-B14F-4D97-AF65-F5344CB8AC3E}">
        <p14:creationId xmlns:p14="http://schemas.microsoft.com/office/powerpoint/2010/main" val="169318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D3A86-A9F0-49D0-BB7F-12BEBFC6F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 the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ADDE4-0A3B-4E6B-83B1-EDF557C18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He goes to the bookstore.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Susana goes to the college.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boys go to the cafeteria.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My friend and I go to the dormitory.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ADD5E8-E82D-4E6A-8D3D-F843316115C5}"/>
              </a:ext>
            </a:extLst>
          </p:cNvPr>
          <p:cNvSpPr txBox="1"/>
          <p:nvPr/>
        </p:nvSpPr>
        <p:spPr>
          <a:xfrm>
            <a:off x="1152525" y="2219324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Él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a la </a:t>
            </a:r>
            <a:r>
              <a:rPr lang="en-US" sz="3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librería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56B097-73AD-41B5-97CD-090D534A5BE2}"/>
              </a:ext>
            </a:extLst>
          </p:cNvPr>
          <p:cNvSpPr txBox="1"/>
          <p:nvPr/>
        </p:nvSpPr>
        <p:spPr>
          <a:xfrm>
            <a:off x="1152525" y="3216851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Susana </a:t>
            </a:r>
            <a:r>
              <a:rPr lang="en-US" sz="3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a la </a:t>
            </a:r>
            <a:r>
              <a:rPr lang="en-US" sz="3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universidad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ABF333-7FC1-4602-873A-1F9FB677A09C}"/>
              </a:ext>
            </a:extLst>
          </p:cNvPr>
          <p:cNvSpPr txBox="1"/>
          <p:nvPr/>
        </p:nvSpPr>
        <p:spPr>
          <a:xfrm>
            <a:off x="1219200" y="4419599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Los </a:t>
            </a:r>
            <a:r>
              <a:rPr lang="en-US" sz="3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chicos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van a la </a:t>
            </a:r>
            <a:r>
              <a:rPr lang="en-US" sz="3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cafetería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E0A84B-F631-44C0-BE3E-8D8EE3E7C664}"/>
              </a:ext>
            </a:extLst>
          </p:cNvPr>
          <p:cNvSpPr txBox="1"/>
          <p:nvPr/>
        </p:nvSpPr>
        <p:spPr>
          <a:xfrm>
            <a:off x="1152525" y="5679498"/>
            <a:ext cx="1114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Mi amigo/a y </a:t>
            </a:r>
            <a:r>
              <a:rPr lang="en-US" sz="3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yo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vamos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a la residencia </a:t>
            </a:r>
            <a:r>
              <a:rPr lang="en-US" sz="3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estudiantil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487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94680-ED4A-490B-B12D-E2DB9B7F6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697037"/>
          </a:xfrm>
        </p:spPr>
        <p:txBody>
          <a:bodyPr/>
          <a:lstStyle/>
          <a:p>
            <a:pPr lvl="0"/>
            <a:r>
              <a:rPr lang="en-US" sz="2400" b="1" dirty="0"/>
              <a:t>¿</a:t>
            </a:r>
            <a:r>
              <a:rPr lang="en-US" sz="2400" b="1" dirty="0" err="1"/>
              <a:t>Adónde</a:t>
            </a:r>
            <a:r>
              <a:rPr lang="en-US" sz="2400" b="1" dirty="0"/>
              <a:t> vas?</a:t>
            </a:r>
            <a:br>
              <a:rPr lang="en-US" sz="2400" dirty="0"/>
            </a:br>
            <a:r>
              <a:rPr lang="en-US" sz="2400" b="1" dirty="0"/>
              <a:t>               Where do you go to do the following things? Write your answers in complete sentences.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750ED-5F83-4ECD-9BF5-37ED09CAE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Voy</a:t>
            </a:r>
            <a:r>
              <a:rPr lang="en-US" dirty="0"/>
              <a:t> a la </a:t>
            </a:r>
            <a:r>
              <a:rPr lang="en-US" dirty="0" err="1"/>
              <a:t>biblioteca</a:t>
            </a:r>
            <a:r>
              <a:rPr lang="en-US" dirty="0"/>
              <a:t> para leer y </a:t>
            </a:r>
            <a:r>
              <a:rPr lang="en-US" dirty="0" err="1"/>
              <a:t>estudiar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Voy</a:t>
            </a:r>
            <a:r>
              <a:rPr lang="en-US" dirty="0"/>
              <a:t> a la </a:t>
            </a:r>
            <a:r>
              <a:rPr lang="en-US" dirty="0" err="1"/>
              <a:t>clase</a:t>
            </a:r>
            <a:r>
              <a:rPr lang="en-US" dirty="0"/>
              <a:t> de </a:t>
            </a:r>
            <a:r>
              <a:rPr lang="en-US" dirty="0" err="1"/>
              <a:t>español</a:t>
            </a:r>
            <a:r>
              <a:rPr lang="en-US" dirty="0"/>
              <a:t> para </a:t>
            </a:r>
            <a:r>
              <a:rPr lang="en-US" dirty="0" err="1"/>
              <a:t>hablar</a:t>
            </a:r>
            <a:r>
              <a:rPr lang="en-US" dirty="0"/>
              <a:t> </a:t>
            </a:r>
            <a:r>
              <a:rPr lang="en-US" dirty="0" err="1"/>
              <a:t>español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Voy</a:t>
            </a:r>
            <a:r>
              <a:rPr lang="en-US" dirty="0"/>
              <a:t> al </a:t>
            </a:r>
            <a:r>
              <a:rPr lang="en-US" dirty="0" err="1"/>
              <a:t>parque</a:t>
            </a:r>
            <a:r>
              <a:rPr lang="en-US" dirty="0"/>
              <a:t> para </a:t>
            </a:r>
            <a:r>
              <a:rPr lang="en-US" dirty="0" err="1"/>
              <a:t>correr</a:t>
            </a:r>
            <a:r>
              <a:rPr lang="en-US" dirty="0"/>
              <a:t> y </a:t>
            </a:r>
            <a:r>
              <a:rPr lang="en-US" dirty="0" err="1"/>
              <a:t>caminar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Voy</a:t>
            </a:r>
            <a:r>
              <a:rPr lang="en-US" dirty="0"/>
              <a:t> al </a:t>
            </a:r>
            <a:r>
              <a:rPr lang="en-US" dirty="0" err="1"/>
              <a:t>restaurante</a:t>
            </a:r>
            <a:r>
              <a:rPr lang="en-US" dirty="0"/>
              <a:t> para comer y </a:t>
            </a:r>
            <a:r>
              <a:rPr lang="en-US" dirty="0" err="1"/>
              <a:t>beber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Voy</a:t>
            </a:r>
            <a:r>
              <a:rPr lang="en-US" dirty="0"/>
              <a:t> al cine para </a:t>
            </a:r>
            <a:r>
              <a:rPr lang="en-US" dirty="0" err="1"/>
              <a:t>ver</a:t>
            </a:r>
            <a:r>
              <a:rPr lang="en-US" dirty="0"/>
              <a:t> una </a:t>
            </a:r>
            <a:r>
              <a:rPr lang="en-US" dirty="0" err="1"/>
              <a:t>película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Voy</a:t>
            </a:r>
            <a:r>
              <a:rPr lang="en-US" dirty="0"/>
              <a:t> a la piscina para </a:t>
            </a:r>
            <a:r>
              <a:rPr lang="en-US" dirty="0" err="1"/>
              <a:t>nadar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17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09683-AFB3-487F-9EFC-560CF4865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Fill in the blanks with the correct forms of ‘</a:t>
            </a:r>
            <a:r>
              <a:rPr lang="en-US" sz="4000" dirty="0" err="1"/>
              <a:t>ir</a:t>
            </a:r>
            <a:r>
              <a:rPr lang="en-US" sz="4000" dirty="0"/>
              <a:t>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5C7CF-FE92-405F-924A-165259A4D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Paola</a:t>
            </a:r>
            <a:r>
              <a:rPr lang="en-US" dirty="0"/>
              <a:t>: Hoy, </a:t>
            </a:r>
            <a:r>
              <a:rPr lang="en-US" dirty="0" err="1"/>
              <a:t>yo</a:t>
            </a:r>
            <a:r>
              <a:rPr lang="en-US" dirty="0"/>
              <a:t> _____________ al </a:t>
            </a:r>
            <a:r>
              <a:rPr lang="en-US" dirty="0" err="1"/>
              <a:t>parque</a:t>
            </a:r>
            <a:r>
              <a:rPr lang="en-US" dirty="0"/>
              <a:t> </a:t>
            </a:r>
            <a:r>
              <a:rPr lang="en-US" dirty="0" err="1"/>
              <a:t>después</a:t>
            </a:r>
            <a:r>
              <a:rPr lang="en-US" dirty="0"/>
              <a:t> de las </a:t>
            </a:r>
            <a:r>
              <a:rPr lang="en-US" dirty="0" err="1"/>
              <a:t>clases</a:t>
            </a:r>
            <a:r>
              <a:rPr lang="en-US" dirty="0"/>
              <a:t>.</a:t>
            </a:r>
          </a:p>
          <a:p>
            <a:r>
              <a:rPr lang="en-US" b="1" dirty="0"/>
              <a:t>Elias</a:t>
            </a:r>
            <a:r>
              <a:rPr lang="en-US" dirty="0"/>
              <a:t>: ¡</a:t>
            </a:r>
            <a:r>
              <a:rPr lang="en-US" dirty="0" err="1"/>
              <a:t>Qué</a:t>
            </a:r>
            <a:r>
              <a:rPr lang="en-US" dirty="0"/>
              <a:t> bien! María y </a:t>
            </a:r>
            <a:r>
              <a:rPr lang="en-US" dirty="0" err="1"/>
              <a:t>yo</a:t>
            </a:r>
            <a:r>
              <a:rPr lang="en-US" dirty="0"/>
              <a:t> ________________ al cine.</a:t>
            </a:r>
          </a:p>
          <a:p>
            <a:r>
              <a:rPr lang="en-US" b="1" dirty="0"/>
              <a:t>Paola</a:t>
            </a:r>
            <a:r>
              <a:rPr lang="en-US" dirty="0"/>
              <a:t>: Mi amigo Pablo </a:t>
            </a:r>
            <a:r>
              <a:rPr lang="en-US" dirty="0" err="1"/>
              <a:t>también</a:t>
            </a:r>
            <a:r>
              <a:rPr lang="en-US" dirty="0"/>
              <a:t> ___________ al cine hoy.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7F0D60-27AB-4925-B05F-C68BA0BC0317}"/>
              </a:ext>
            </a:extLst>
          </p:cNvPr>
          <p:cNvSpPr txBox="1"/>
          <p:nvPr/>
        </p:nvSpPr>
        <p:spPr>
          <a:xfrm>
            <a:off x="4838701" y="1417638"/>
            <a:ext cx="1790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voy</a:t>
            </a: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8EB46A-6B9C-455F-92B2-2C7EC2C73070}"/>
              </a:ext>
            </a:extLst>
          </p:cNvPr>
          <p:cNvSpPr txBox="1"/>
          <p:nvPr/>
        </p:nvSpPr>
        <p:spPr>
          <a:xfrm>
            <a:off x="6905626" y="2514599"/>
            <a:ext cx="2085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vamos</a:t>
            </a: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BA7641-FADB-4B3C-92FA-1DA1D84D7D12}"/>
              </a:ext>
            </a:extLst>
          </p:cNvPr>
          <p:cNvSpPr txBox="1"/>
          <p:nvPr/>
        </p:nvSpPr>
        <p:spPr>
          <a:xfrm>
            <a:off x="7596188" y="3133927"/>
            <a:ext cx="1790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</a:t>
            </a: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43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509C8-8C3F-41F0-B955-C31761840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Fill in the blanks with the correct forms of ‘</a:t>
            </a:r>
            <a:r>
              <a:rPr lang="en-US" sz="4000" dirty="0" err="1">
                <a:solidFill>
                  <a:srgbClr val="000000"/>
                </a:solidFill>
              </a:rPr>
              <a:t>ir</a:t>
            </a:r>
            <a:r>
              <a:rPr lang="en-US" sz="4000" dirty="0">
                <a:solidFill>
                  <a:srgbClr val="000000"/>
                </a:solidFill>
              </a:rPr>
              <a:t>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2FE8A-6246-418E-8E0C-4D8BB3038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/>
              <a:t>Marta</a:t>
            </a:r>
            <a:r>
              <a:rPr lang="en-US" sz="2800" dirty="0"/>
              <a:t>: Hola, Juan ¿</a:t>
            </a:r>
            <a:r>
              <a:rPr lang="en-US" sz="2800" dirty="0" err="1"/>
              <a:t>Adónde</a:t>
            </a:r>
            <a:r>
              <a:rPr lang="en-US" sz="2800" dirty="0"/>
              <a:t> _______________?</a:t>
            </a:r>
          </a:p>
          <a:p>
            <a:r>
              <a:rPr lang="en-US" sz="2800" b="1" dirty="0"/>
              <a:t>Juan</a:t>
            </a:r>
            <a:r>
              <a:rPr lang="en-US" sz="2800" dirty="0"/>
              <a:t>: </a:t>
            </a:r>
            <a:r>
              <a:rPr lang="en-US" sz="2800" dirty="0" err="1"/>
              <a:t>Pues</a:t>
            </a:r>
            <a:r>
              <a:rPr lang="en-US" sz="2800" dirty="0"/>
              <a:t> (well), ______________ a la </a:t>
            </a:r>
            <a:r>
              <a:rPr lang="en-US" sz="2800" dirty="0" err="1"/>
              <a:t>clase</a:t>
            </a:r>
            <a:r>
              <a:rPr lang="en-US" sz="2800" dirty="0"/>
              <a:t> de </a:t>
            </a:r>
            <a:r>
              <a:rPr lang="en-US" sz="2800" dirty="0" err="1"/>
              <a:t>inglés</a:t>
            </a:r>
            <a:r>
              <a:rPr lang="en-US" sz="2800" dirty="0"/>
              <a:t>, </a:t>
            </a:r>
            <a:r>
              <a:rPr lang="en-US" sz="2800" dirty="0" err="1"/>
              <a:t>pero</a:t>
            </a:r>
            <a:r>
              <a:rPr lang="en-US" sz="2800" dirty="0"/>
              <a:t> </a:t>
            </a:r>
            <a:r>
              <a:rPr lang="en-US" sz="2800" dirty="0" err="1"/>
              <a:t>después</a:t>
            </a:r>
            <a:r>
              <a:rPr lang="en-US" sz="2800" dirty="0"/>
              <a:t> ______________ a la </a:t>
            </a:r>
            <a:r>
              <a:rPr lang="en-US" sz="2800" dirty="0" err="1"/>
              <a:t>biblioteca</a:t>
            </a:r>
            <a:r>
              <a:rPr lang="en-US" sz="2800" dirty="0"/>
              <a:t>.    ¿Y </a:t>
            </a:r>
            <a:r>
              <a:rPr lang="en-US" sz="2800" dirty="0" err="1"/>
              <a:t>tú</a:t>
            </a:r>
            <a:r>
              <a:rPr lang="en-US" sz="2800" dirty="0"/>
              <a:t>? </a:t>
            </a:r>
          </a:p>
          <a:p>
            <a:r>
              <a:rPr lang="en-US" sz="2800" b="1" dirty="0"/>
              <a:t>Marta</a:t>
            </a:r>
            <a:r>
              <a:rPr lang="en-US" sz="2800" dirty="0"/>
              <a:t>: </a:t>
            </a:r>
            <a:r>
              <a:rPr lang="en-US" sz="2800" dirty="0" err="1"/>
              <a:t>Pues</a:t>
            </a:r>
            <a:r>
              <a:rPr lang="en-US" sz="2800" dirty="0"/>
              <a:t>, mis padres ________________ a la piscina y </a:t>
            </a:r>
            <a:r>
              <a:rPr lang="en-US" sz="2800" dirty="0" err="1"/>
              <a:t>yo</a:t>
            </a:r>
            <a:r>
              <a:rPr lang="en-US" sz="2800" dirty="0"/>
              <a:t> _____________ con </a:t>
            </a:r>
            <a:r>
              <a:rPr lang="en-US" sz="2800" dirty="0" err="1"/>
              <a:t>ellos</a:t>
            </a:r>
            <a:r>
              <a:rPr lang="en-US" sz="2800" dirty="0"/>
              <a:t>.</a:t>
            </a:r>
          </a:p>
          <a:p>
            <a:r>
              <a:rPr lang="en-US" sz="2800" b="1" dirty="0"/>
              <a:t>Juan</a:t>
            </a:r>
            <a:r>
              <a:rPr lang="en-US" sz="2800" dirty="0"/>
              <a:t>: ¡</a:t>
            </a:r>
            <a:r>
              <a:rPr lang="en-US" sz="2800" dirty="0" err="1"/>
              <a:t>Qué</a:t>
            </a:r>
            <a:r>
              <a:rPr lang="en-US" sz="2800" dirty="0"/>
              <a:t> </a:t>
            </a:r>
            <a:r>
              <a:rPr lang="en-US" sz="2800" dirty="0" err="1"/>
              <a:t>bueno</a:t>
            </a:r>
            <a:r>
              <a:rPr lang="en-US" sz="2800" dirty="0"/>
              <a:t>! ¿</a:t>
            </a:r>
            <a:r>
              <a:rPr lang="en-US" sz="2800" dirty="0" err="1"/>
              <a:t>Cuándo</a:t>
            </a:r>
            <a:r>
              <a:rPr lang="en-US" sz="2800" dirty="0"/>
              <a:t> _______________</a:t>
            </a:r>
            <a:r>
              <a:rPr lang="en-US" sz="2800" dirty="0" err="1"/>
              <a:t>Uds</a:t>
            </a:r>
            <a:r>
              <a:rPr lang="en-US" sz="2800" dirty="0"/>
              <a:t>.?</a:t>
            </a:r>
          </a:p>
          <a:p>
            <a:r>
              <a:rPr lang="en-US" sz="2800" b="1" dirty="0"/>
              <a:t>Marta</a:t>
            </a:r>
            <a:r>
              <a:rPr lang="en-US" sz="2800" dirty="0"/>
              <a:t>: </a:t>
            </a:r>
            <a:r>
              <a:rPr lang="en-US" sz="2800" dirty="0" err="1"/>
              <a:t>Nosotros</a:t>
            </a:r>
            <a:r>
              <a:rPr lang="en-US" sz="2800" dirty="0"/>
              <a:t> __________________ a las </a:t>
            </a:r>
            <a:r>
              <a:rPr lang="en-US" sz="2800" dirty="0" err="1"/>
              <a:t>cinco</a:t>
            </a:r>
            <a:r>
              <a:rPr lang="en-US" sz="2800" dirty="0"/>
              <a:t> de la </a:t>
            </a:r>
            <a:r>
              <a:rPr lang="en-US" sz="2800" dirty="0" err="1"/>
              <a:t>tarde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6A982F-FEDE-4339-8503-85128256841B}"/>
              </a:ext>
            </a:extLst>
          </p:cNvPr>
          <p:cNvSpPr txBox="1"/>
          <p:nvPr/>
        </p:nvSpPr>
        <p:spPr>
          <a:xfrm>
            <a:off x="6477001" y="1417638"/>
            <a:ext cx="1790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80479B-3A98-4468-AE99-F537EF0B3DC3}"/>
              </a:ext>
            </a:extLst>
          </p:cNvPr>
          <p:cNvSpPr txBox="1"/>
          <p:nvPr/>
        </p:nvSpPr>
        <p:spPr>
          <a:xfrm>
            <a:off x="4686301" y="1984921"/>
            <a:ext cx="1790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voy</a:t>
            </a: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A1839A-C343-4F5C-9FC3-543A747F37E5}"/>
              </a:ext>
            </a:extLst>
          </p:cNvPr>
          <p:cNvSpPr txBox="1"/>
          <p:nvPr/>
        </p:nvSpPr>
        <p:spPr>
          <a:xfrm>
            <a:off x="3162301" y="2369641"/>
            <a:ext cx="1790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voy</a:t>
            </a: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189151-655B-49A3-ADF8-D1351CE0858A}"/>
              </a:ext>
            </a:extLst>
          </p:cNvPr>
          <p:cNvSpPr txBox="1"/>
          <p:nvPr/>
        </p:nvSpPr>
        <p:spPr>
          <a:xfrm>
            <a:off x="6057900" y="2846388"/>
            <a:ext cx="1790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BE034B-A2AA-4885-92D2-D42A855E2E0C}"/>
              </a:ext>
            </a:extLst>
          </p:cNvPr>
          <p:cNvSpPr txBox="1"/>
          <p:nvPr/>
        </p:nvSpPr>
        <p:spPr>
          <a:xfrm>
            <a:off x="1800226" y="3334198"/>
            <a:ext cx="1790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voy</a:t>
            </a: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059D26-1AA7-45DE-9541-D287804B1747}"/>
              </a:ext>
            </a:extLst>
          </p:cNvPr>
          <p:cNvSpPr txBox="1"/>
          <p:nvPr/>
        </p:nvSpPr>
        <p:spPr>
          <a:xfrm>
            <a:off x="6691313" y="3863182"/>
            <a:ext cx="1790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0F32C6-5B6D-42EA-B707-9F7D3B6F8AB4}"/>
              </a:ext>
            </a:extLst>
          </p:cNvPr>
          <p:cNvSpPr txBox="1"/>
          <p:nvPr/>
        </p:nvSpPr>
        <p:spPr>
          <a:xfrm>
            <a:off x="4686301" y="4274618"/>
            <a:ext cx="2124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vamos</a:t>
            </a: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0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D311-CBD8-412B-B4DB-06B19ED4A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Fill in the blanks with the correct forms of ‘</a:t>
            </a:r>
            <a:r>
              <a:rPr lang="en-US" sz="4000" dirty="0" err="1">
                <a:solidFill>
                  <a:srgbClr val="000000"/>
                </a:solidFill>
              </a:rPr>
              <a:t>ir</a:t>
            </a:r>
            <a:r>
              <a:rPr lang="en-US" sz="4000" dirty="0">
                <a:solidFill>
                  <a:srgbClr val="000000"/>
                </a:solidFill>
              </a:rPr>
              <a:t>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CF70-BE03-4C38-A0CB-6FCE38E7F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="1" dirty="0"/>
              <a:t>Rodolfo</a:t>
            </a:r>
            <a:r>
              <a:rPr lang="en-US" sz="2400" dirty="0"/>
              <a:t>: ¡Hola, Pablo y Felipe!</a:t>
            </a:r>
          </a:p>
          <a:p>
            <a:r>
              <a:rPr lang="en-US" sz="2400" b="1" dirty="0"/>
              <a:t>Pablo y Felipe</a:t>
            </a:r>
            <a:r>
              <a:rPr lang="en-US" sz="2400" dirty="0"/>
              <a:t>: ¡Hola, Rodolfo!</a:t>
            </a:r>
          </a:p>
          <a:p>
            <a:r>
              <a:rPr lang="en-US" sz="2400" b="1" dirty="0"/>
              <a:t>Rodolfo</a:t>
            </a:r>
            <a:r>
              <a:rPr lang="en-US" sz="2400" dirty="0"/>
              <a:t>: ¿</a:t>
            </a:r>
            <a:r>
              <a:rPr lang="en-US" sz="2400" dirty="0" err="1"/>
              <a:t>Adónde</a:t>
            </a:r>
            <a:r>
              <a:rPr lang="en-US" sz="2400" dirty="0"/>
              <a:t> _________________ </a:t>
            </a:r>
            <a:r>
              <a:rPr lang="en-US" sz="2400" dirty="0" err="1"/>
              <a:t>Uds</a:t>
            </a:r>
            <a:r>
              <a:rPr lang="en-US" sz="2400" dirty="0"/>
              <a:t>.?</a:t>
            </a:r>
          </a:p>
          <a:p>
            <a:r>
              <a:rPr lang="en-US" sz="2400" b="1" dirty="0"/>
              <a:t>Pablo</a:t>
            </a:r>
            <a:r>
              <a:rPr lang="en-US" sz="2400" dirty="0"/>
              <a:t>: </a:t>
            </a:r>
            <a:r>
              <a:rPr lang="en-US" sz="2400" dirty="0" err="1"/>
              <a:t>Pues</a:t>
            </a:r>
            <a:r>
              <a:rPr lang="en-US" sz="2400" dirty="0"/>
              <a:t>, </a:t>
            </a:r>
            <a:r>
              <a:rPr lang="en-US" sz="2400" dirty="0" err="1"/>
              <a:t>yo</a:t>
            </a:r>
            <a:r>
              <a:rPr lang="en-US" sz="2400" dirty="0"/>
              <a:t> _________________ a casa de </a:t>
            </a:r>
            <a:r>
              <a:rPr lang="en-US" sz="2400" dirty="0" err="1"/>
              <a:t>unos</a:t>
            </a:r>
            <a:r>
              <a:rPr lang="en-US" sz="2400" dirty="0"/>
              <a:t> amigos.</a:t>
            </a:r>
          </a:p>
          <a:p>
            <a:r>
              <a:rPr lang="en-US" sz="2400" b="1" dirty="0"/>
              <a:t>Felipe</a:t>
            </a:r>
            <a:r>
              <a:rPr lang="en-US" sz="2400" dirty="0"/>
              <a:t>: </a:t>
            </a:r>
            <a:r>
              <a:rPr lang="en-US" sz="2400" dirty="0" err="1"/>
              <a:t>Yo</a:t>
            </a:r>
            <a:r>
              <a:rPr lang="en-US" sz="2400" dirty="0"/>
              <a:t> no __________________ con </a:t>
            </a:r>
            <a:r>
              <a:rPr lang="en-US" sz="2400" dirty="0" err="1"/>
              <a:t>él</a:t>
            </a:r>
            <a:r>
              <a:rPr lang="en-US" sz="2400" dirty="0"/>
              <a:t>. ______________ a la </a:t>
            </a:r>
            <a:r>
              <a:rPr lang="en-US" sz="2400" dirty="0" err="1"/>
              <a:t>iglesia</a:t>
            </a:r>
            <a:r>
              <a:rPr lang="en-US" sz="2400" dirty="0"/>
              <a:t>. ¿Y </a:t>
            </a:r>
            <a:r>
              <a:rPr lang="en-US" sz="2400" dirty="0" err="1"/>
              <a:t>tú</a:t>
            </a:r>
            <a:r>
              <a:rPr lang="en-US" sz="2400" dirty="0"/>
              <a:t>?</a:t>
            </a:r>
          </a:p>
          <a:p>
            <a:r>
              <a:rPr lang="en-US" sz="2400" b="1" dirty="0"/>
              <a:t>Rodolfo</a:t>
            </a:r>
            <a:r>
              <a:rPr lang="en-US" sz="2400" dirty="0"/>
              <a:t>: Catrina y </a:t>
            </a:r>
            <a:r>
              <a:rPr lang="en-US" sz="2400" dirty="0" err="1"/>
              <a:t>yo</a:t>
            </a:r>
            <a:r>
              <a:rPr lang="en-US" sz="2400" dirty="0"/>
              <a:t> ____________________ al </a:t>
            </a:r>
            <a:r>
              <a:rPr lang="en-US" sz="2400" dirty="0" err="1"/>
              <a:t>partido</a:t>
            </a:r>
            <a:r>
              <a:rPr lang="en-US" sz="2400" dirty="0"/>
              <a:t> de </a:t>
            </a:r>
            <a:r>
              <a:rPr lang="en-US" sz="2400" dirty="0" err="1"/>
              <a:t>fútbol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nuestra</a:t>
            </a:r>
            <a:r>
              <a:rPr lang="en-US" sz="2400" dirty="0"/>
              <a:t> </a:t>
            </a:r>
            <a:r>
              <a:rPr lang="en-US" sz="2400" dirty="0" err="1"/>
              <a:t>escuela</a:t>
            </a:r>
            <a:r>
              <a:rPr lang="en-US" sz="2400" dirty="0"/>
              <a:t>. Ella ___________ al </a:t>
            </a:r>
            <a:r>
              <a:rPr lang="en-US" sz="2400" dirty="0" err="1"/>
              <a:t>gimnasio</a:t>
            </a:r>
            <a:r>
              <a:rPr lang="en-US" sz="2400" dirty="0"/>
              <a:t> </a:t>
            </a:r>
            <a:r>
              <a:rPr lang="en-US" sz="2400" dirty="0" err="1"/>
              <a:t>más</a:t>
            </a:r>
            <a:r>
              <a:rPr lang="en-US" sz="2400" dirty="0"/>
              <a:t> </a:t>
            </a:r>
            <a:r>
              <a:rPr lang="en-US" sz="2400" dirty="0" err="1"/>
              <a:t>tarde</a:t>
            </a:r>
            <a:r>
              <a:rPr lang="en-US" sz="2400" dirty="0"/>
              <a:t>. </a:t>
            </a:r>
          </a:p>
          <a:p>
            <a:r>
              <a:rPr lang="en-US" sz="2400" b="1" dirty="0"/>
              <a:t>Pablo</a:t>
            </a:r>
            <a:r>
              <a:rPr lang="en-US" sz="2400" dirty="0"/>
              <a:t>: Mi amiga Elena _____________ al </a:t>
            </a:r>
            <a:r>
              <a:rPr lang="en-US" sz="2400" dirty="0" err="1"/>
              <a:t>gimnasio</a:t>
            </a:r>
            <a:r>
              <a:rPr lang="en-US" sz="2400" dirty="0"/>
              <a:t> con </a:t>
            </a:r>
            <a:r>
              <a:rPr lang="en-US" sz="2400" dirty="0" err="1"/>
              <a:t>ella</a:t>
            </a:r>
            <a:r>
              <a:rPr lang="en-US" sz="2400" dirty="0"/>
              <a:t>. Creo que </a:t>
            </a:r>
            <a:r>
              <a:rPr lang="en-US" sz="2400" dirty="0" err="1"/>
              <a:t>ellas</a:t>
            </a:r>
            <a:r>
              <a:rPr lang="en-US" sz="2400" dirty="0"/>
              <a:t> _____________ a las </a:t>
            </a:r>
            <a:r>
              <a:rPr lang="en-US" sz="2400" dirty="0" err="1"/>
              <a:t>cinco</a:t>
            </a:r>
            <a:r>
              <a:rPr lang="en-US" sz="2400" dirty="0"/>
              <a:t> de la </a:t>
            </a:r>
            <a:r>
              <a:rPr lang="en-US" sz="2400" dirty="0" err="1"/>
              <a:t>tarde</a:t>
            </a:r>
            <a:r>
              <a:rPr lang="en-US" sz="2400" dirty="0"/>
              <a:t>. </a:t>
            </a:r>
          </a:p>
          <a:p>
            <a:r>
              <a:rPr lang="en-US" sz="2400" b="1" dirty="0"/>
              <a:t>Felipe</a:t>
            </a:r>
            <a:r>
              <a:rPr lang="en-US" sz="2400" dirty="0"/>
              <a:t>: Es </a:t>
            </a:r>
            <a:r>
              <a:rPr lang="en-US" sz="2400" dirty="0" err="1"/>
              <a:t>muy</a:t>
            </a:r>
            <a:r>
              <a:rPr lang="en-US" sz="2400" dirty="0"/>
              <a:t> </a:t>
            </a:r>
            <a:r>
              <a:rPr lang="en-US" sz="2400" dirty="0" err="1"/>
              <a:t>tarde</a:t>
            </a:r>
            <a:r>
              <a:rPr lang="en-US" sz="2400" dirty="0"/>
              <a:t>. Tengo que </a:t>
            </a:r>
            <a:r>
              <a:rPr lang="en-US" sz="2400" dirty="0" err="1"/>
              <a:t>irme</a:t>
            </a:r>
            <a:r>
              <a:rPr lang="en-US" sz="2400" dirty="0"/>
              <a:t>. ¡Hasta </a:t>
            </a:r>
            <a:r>
              <a:rPr lang="en-US" sz="2400" dirty="0" err="1"/>
              <a:t>luego</a:t>
            </a:r>
            <a:r>
              <a:rPr lang="en-US" sz="2400" dirty="0"/>
              <a:t>!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DF84E7-5B6E-4459-AFEB-8347159CD846}"/>
              </a:ext>
            </a:extLst>
          </p:cNvPr>
          <p:cNvSpPr txBox="1"/>
          <p:nvPr/>
        </p:nvSpPr>
        <p:spPr>
          <a:xfrm>
            <a:off x="4752975" y="3963850"/>
            <a:ext cx="2133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vamos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2074C1-6A7B-45EB-89DB-D8C6A7A942FD}"/>
              </a:ext>
            </a:extLst>
          </p:cNvPr>
          <p:cNvSpPr txBox="1"/>
          <p:nvPr/>
        </p:nvSpPr>
        <p:spPr>
          <a:xfrm>
            <a:off x="4095751" y="2721114"/>
            <a:ext cx="179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voy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5DA11E-A20A-4B19-A228-125E04D80D3A}"/>
              </a:ext>
            </a:extLst>
          </p:cNvPr>
          <p:cNvSpPr txBox="1"/>
          <p:nvPr/>
        </p:nvSpPr>
        <p:spPr>
          <a:xfrm>
            <a:off x="3705226" y="3129240"/>
            <a:ext cx="179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voy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0838EF-8BAF-49C1-A5C9-9ECB815B9312}"/>
              </a:ext>
            </a:extLst>
          </p:cNvPr>
          <p:cNvSpPr txBox="1"/>
          <p:nvPr/>
        </p:nvSpPr>
        <p:spPr>
          <a:xfrm>
            <a:off x="7534278" y="3129240"/>
            <a:ext cx="179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Voy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188747-9D9D-4591-BA33-6C9199AB235F}"/>
              </a:ext>
            </a:extLst>
          </p:cNvPr>
          <p:cNvSpPr txBox="1"/>
          <p:nvPr/>
        </p:nvSpPr>
        <p:spPr>
          <a:xfrm>
            <a:off x="4686302" y="2294630"/>
            <a:ext cx="179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C2FEF1-35F2-402D-BAEB-297199483D58}"/>
              </a:ext>
            </a:extLst>
          </p:cNvPr>
          <p:cNvSpPr txBox="1"/>
          <p:nvPr/>
        </p:nvSpPr>
        <p:spPr>
          <a:xfrm>
            <a:off x="4200526" y="4337121"/>
            <a:ext cx="179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B4496A-4D50-4BFA-B96C-E873EFE979C8}"/>
              </a:ext>
            </a:extLst>
          </p:cNvPr>
          <p:cNvSpPr txBox="1"/>
          <p:nvPr/>
        </p:nvSpPr>
        <p:spPr>
          <a:xfrm>
            <a:off x="4686302" y="4797219"/>
            <a:ext cx="179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847C59-3F6E-47F3-A140-5859F5BFD4CB}"/>
              </a:ext>
            </a:extLst>
          </p:cNvPr>
          <p:cNvSpPr txBox="1"/>
          <p:nvPr/>
        </p:nvSpPr>
        <p:spPr>
          <a:xfrm>
            <a:off x="1504951" y="5151162"/>
            <a:ext cx="179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van</a:t>
            </a:r>
          </a:p>
        </p:txBody>
      </p:sp>
    </p:spTree>
    <p:extLst>
      <p:ext uri="{BB962C8B-B14F-4D97-AF65-F5344CB8AC3E}">
        <p14:creationId xmlns:p14="http://schemas.microsoft.com/office/powerpoint/2010/main" val="390807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9A22DD-A794-4C6C-8760-FA1E414CC4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F0557D-9A7C-4EA0-B681-70BFFCFEF5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5D1E8E-2519-436A-AF8E-CBC7A8A54417}">
  <ds:schemaRefs>
    <ds:schemaRef ds:uri="d1bea57f-f24a-4814-8dfc-e372b91f2504"/>
    <ds:schemaRef ds:uri="http://purl.org/dc/dcmitype/"/>
    <ds:schemaRef ds:uri="http://schemas.microsoft.com/office/2006/documentManagement/types"/>
    <ds:schemaRef ds:uri="1f288448-f477-4024-bfa7-c5da6d31a550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498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Default Design</vt:lpstr>
      <vt:lpstr>  The verb ‘ir’</vt:lpstr>
      <vt:lpstr>The verb ‘ir’</vt:lpstr>
      <vt:lpstr>Ir + a + infinitive</vt:lpstr>
      <vt:lpstr>Fill in the blanks with the correct conjugation of the verb ‘ir’. </vt:lpstr>
      <vt:lpstr>Translate the following</vt:lpstr>
      <vt:lpstr>¿Adónde vas?                Where do you go to do the following things? Write your answers in complete sentences.  </vt:lpstr>
      <vt:lpstr>Fill in the blanks with the correct forms of ‘ir’</vt:lpstr>
      <vt:lpstr>Fill in the blanks with the correct forms of ‘ir’</vt:lpstr>
      <vt:lpstr>Fill in the blanks with the correct forms of ‘ir’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Yadira Thomas</dc:creator>
  <cp:lastModifiedBy>Yadira Thomas</cp:lastModifiedBy>
  <cp:revision>1</cp:revision>
  <dcterms:created xsi:type="dcterms:W3CDTF">2021-11-15T14:15:57Z</dcterms:created>
  <dcterms:modified xsi:type="dcterms:W3CDTF">2021-11-15T14:53:28Z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