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>
      <p:cViewPr varScale="1">
        <p:scale>
          <a:sx n="92" d="100"/>
          <a:sy n="92" d="100"/>
        </p:scale>
        <p:origin x="88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A8D7-72D7-4F7A-82BE-6B83F7521E6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BD06-0344-4742-8FF5-F01614AC4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37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A8D7-72D7-4F7A-82BE-6B83F7521E6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BD06-0344-4742-8FF5-F01614AC4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0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A8D7-72D7-4F7A-82BE-6B83F7521E6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BD06-0344-4742-8FF5-F01614AC4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51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A8D7-72D7-4F7A-82BE-6B83F7521E6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BD06-0344-4742-8FF5-F01614AC4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0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A8D7-72D7-4F7A-82BE-6B83F7521E6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BD06-0344-4742-8FF5-F01614AC4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3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A8D7-72D7-4F7A-82BE-6B83F7521E6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BD06-0344-4742-8FF5-F01614AC4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03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A8D7-72D7-4F7A-82BE-6B83F7521E6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BD06-0344-4742-8FF5-F01614AC4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4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A8D7-72D7-4F7A-82BE-6B83F7521E6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BD06-0344-4742-8FF5-F01614AC4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49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A8D7-72D7-4F7A-82BE-6B83F7521E6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BD06-0344-4742-8FF5-F01614AC4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14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A8D7-72D7-4F7A-82BE-6B83F7521E6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BD06-0344-4742-8FF5-F01614AC4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A8D7-72D7-4F7A-82BE-6B83F7521E6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BD06-0344-4742-8FF5-F01614AC4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44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6A8D7-72D7-4F7A-82BE-6B83F7521E6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6BD06-0344-4742-8FF5-F01614AC4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Ir</a:t>
            </a:r>
            <a:r>
              <a:rPr lang="en-US" dirty="0" smtClean="0"/>
              <a:t> and </a:t>
            </a:r>
            <a:r>
              <a:rPr lang="en-US" dirty="0" err="1" smtClean="0"/>
              <a:t>Ser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A. Fill in the blanks with the correct form of </a:t>
            </a:r>
            <a:r>
              <a:rPr lang="en-US" b="1" dirty="0" err="1" smtClean="0"/>
              <a:t>ir</a:t>
            </a:r>
            <a:r>
              <a:rPr lang="en-US" b="1" dirty="0" smtClean="0"/>
              <a:t> or ser</a:t>
            </a:r>
            <a:r>
              <a:rPr lang="en-US" b="1" dirty="0" smtClean="0"/>
              <a:t>. </a:t>
            </a:r>
            <a:r>
              <a:rPr lang="en-US" b="1" smtClean="0"/>
              <a:t>On </a:t>
            </a:r>
            <a:r>
              <a:rPr lang="en-US" b="1" dirty="0" smtClean="0"/>
              <a:t>the second blank state which verb was used.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1. Claudia _______ al </a:t>
            </a:r>
            <a:r>
              <a:rPr lang="en-US" dirty="0" err="1" smtClean="0"/>
              <a:t>mercado</a:t>
            </a:r>
            <a:r>
              <a:rPr lang="en-US" dirty="0" smtClean="0"/>
              <a:t>.______</a:t>
            </a:r>
          </a:p>
          <a:p>
            <a:pPr marL="0" indent="0">
              <a:buNone/>
            </a:pPr>
            <a:r>
              <a:rPr lang="en-US" dirty="0" smtClean="0"/>
              <a:t>2. Marta y Juan __________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uenos</a:t>
            </a:r>
            <a:r>
              <a:rPr lang="en-US" dirty="0" smtClean="0"/>
              <a:t> amigos. _______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Tú</a:t>
            </a:r>
            <a:r>
              <a:rPr lang="en-US" dirty="0" smtClean="0"/>
              <a:t> __________ </a:t>
            </a:r>
            <a:r>
              <a:rPr lang="en-US" dirty="0" err="1" smtClean="0"/>
              <a:t>muy</a:t>
            </a:r>
            <a:r>
              <a:rPr lang="en-US" dirty="0" smtClean="0"/>
              <a:t> especial. _______</a:t>
            </a:r>
          </a:p>
          <a:p>
            <a:pPr marL="0" indent="0">
              <a:buNone/>
            </a:pPr>
            <a:r>
              <a:rPr lang="en-US" dirty="0" smtClean="0"/>
              <a:t>4. Juliana y </a:t>
            </a:r>
            <a:r>
              <a:rPr lang="en-US" dirty="0" err="1" smtClean="0"/>
              <a:t>yo</a:t>
            </a:r>
            <a:r>
              <a:rPr lang="en-US" dirty="0" smtClean="0"/>
              <a:t> ___________ a la </a:t>
            </a:r>
            <a:r>
              <a:rPr lang="en-US" dirty="0" err="1" smtClean="0"/>
              <a:t>tienda</a:t>
            </a:r>
            <a:r>
              <a:rPr lang="en-US" dirty="0" smtClean="0"/>
              <a:t>. _______</a:t>
            </a:r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Yo</a:t>
            </a:r>
            <a:r>
              <a:rPr lang="en-US" dirty="0" smtClean="0"/>
              <a:t> _________ al </a:t>
            </a:r>
            <a:r>
              <a:rPr lang="en-US" dirty="0" err="1" smtClean="0"/>
              <a:t>centro</a:t>
            </a:r>
            <a:r>
              <a:rPr lang="en-US" dirty="0" smtClean="0"/>
              <a:t> con </a:t>
            </a:r>
            <a:r>
              <a:rPr lang="en-US" dirty="0" err="1" smtClean="0"/>
              <a:t>Paco</a:t>
            </a:r>
            <a:r>
              <a:rPr lang="en-US" dirty="0" smtClean="0"/>
              <a:t>. ______</a:t>
            </a:r>
          </a:p>
          <a:p>
            <a:pPr marL="0" indent="0">
              <a:buNone/>
            </a:pPr>
            <a:r>
              <a:rPr lang="en-US" dirty="0" smtClean="0"/>
              <a:t>6. La </a:t>
            </a:r>
            <a:r>
              <a:rPr lang="en-US" dirty="0" err="1" smtClean="0"/>
              <a:t>clase</a:t>
            </a:r>
            <a:r>
              <a:rPr lang="en-US" dirty="0" smtClean="0"/>
              <a:t> ______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interesante</a:t>
            </a:r>
            <a:r>
              <a:rPr lang="en-US" dirty="0" smtClean="0"/>
              <a:t>. ______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B. Translate the following:</a:t>
            </a:r>
          </a:p>
          <a:p>
            <a:pPr marL="0" indent="0">
              <a:buNone/>
            </a:pPr>
            <a:r>
              <a:rPr lang="en-US" dirty="0" smtClean="0"/>
              <a:t>1. I went to the </a:t>
            </a:r>
            <a:r>
              <a:rPr lang="en-US" dirty="0" smtClean="0"/>
              <a:t>department store.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She was </a:t>
            </a:r>
            <a:r>
              <a:rPr lang="en-US" dirty="0" smtClean="0"/>
              <a:t>very nice.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They </a:t>
            </a:r>
            <a:r>
              <a:rPr lang="en-US" dirty="0" smtClean="0"/>
              <a:t>went to the airport.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36608" y="2183217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fue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1507" y="2590800"/>
            <a:ext cx="1854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fueron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14249" y="2971800"/>
            <a:ext cx="1854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fuiste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02172" y="3341496"/>
            <a:ext cx="1854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fuimos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4249" y="3678183"/>
            <a:ext cx="950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fui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36608" y="4092192"/>
            <a:ext cx="1017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fue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5712" y="5247207"/>
            <a:ext cx="3699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Yo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fui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al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almacén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. (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ir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32008" y="5679792"/>
            <a:ext cx="4033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Ella </a:t>
            </a: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fue muy simpática. (ser)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81902" y="6048553"/>
            <a:ext cx="496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Ellos/Ellas </a:t>
            </a: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fueron al aeropuerto. (ir)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61046" y="2183217"/>
            <a:ext cx="735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</a:rPr>
              <a:t>ir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15200" y="2510104"/>
            <a:ext cx="735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</a:rPr>
              <a:t>ser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28743" y="2906723"/>
            <a:ext cx="735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</a:rPr>
              <a:t>ser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79408" y="3678183"/>
            <a:ext cx="735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</a:rPr>
              <a:t>ir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20390" y="3339308"/>
            <a:ext cx="735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</a:rPr>
              <a:t>ir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85121" y="4070305"/>
            <a:ext cx="735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</a:rPr>
              <a:t>ser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74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152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Review: Ir and Ser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Review: Irregular Verbs</dc:title>
  <dc:creator>install</dc:creator>
  <cp:lastModifiedBy>Yadira Thomas</cp:lastModifiedBy>
  <cp:revision>19</cp:revision>
  <dcterms:created xsi:type="dcterms:W3CDTF">2012-10-17T14:51:16Z</dcterms:created>
  <dcterms:modified xsi:type="dcterms:W3CDTF">2016-10-13T15:15:07Z</dcterms:modified>
</cp:coreProperties>
</file>