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4" r:id="rId6"/>
    <p:sldMasterId id="2147483687" r:id="rId7"/>
    <p:sldMasterId id="2147483700" r:id="rId8"/>
    <p:sldMasterId id="2147483713" r:id="rId9"/>
    <p:sldMasterId id="2147483726" r:id="rId10"/>
  </p:sldMasterIdLst>
  <p:sldIdLst>
    <p:sldId id="256" r:id="rId11"/>
    <p:sldId id="266" r:id="rId12"/>
    <p:sldId id="258" r:id="rId13"/>
    <p:sldId id="261" r:id="rId14"/>
    <p:sldId id="268" r:id="rId15"/>
    <p:sldId id="263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7" autoAdjust="0"/>
    <p:restoredTop sz="94660"/>
  </p:normalViewPr>
  <p:slideViewPr>
    <p:cSldViewPr snapToGrid="0">
      <p:cViewPr>
        <p:scale>
          <a:sx n="67" d="100"/>
          <a:sy n="67" d="100"/>
        </p:scale>
        <p:origin x="5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A241DD82-E359-469D-BE2D-A52DC908F887}"/>
    <pc:docChg chg="modSld">
      <pc:chgData name="Yadira Thomas" userId="6fb39d9a-649d-4dea-9eb3-26c807003a2b" providerId="ADAL" clId="{A241DD82-E359-469D-BE2D-A52DC908F887}" dt="2021-09-22T13:06:04.747" v="124" actId="20577"/>
      <pc:docMkLst>
        <pc:docMk/>
      </pc:docMkLst>
      <pc:sldChg chg="modSp">
        <pc:chgData name="Yadira Thomas" userId="6fb39d9a-649d-4dea-9eb3-26c807003a2b" providerId="ADAL" clId="{A241DD82-E359-469D-BE2D-A52DC908F887}" dt="2021-09-22T13:05:03.876" v="87" actId="20577"/>
        <pc:sldMkLst>
          <pc:docMk/>
          <pc:sldMk cId="2941116826" sldId="258"/>
        </pc:sldMkLst>
        <pc:graphicFrameChg chg="modGraphic">
          <ac:chgData name="Yadira Thomas" userId="6fb39d9a-649d-4dea-9eb3-26c807003a2b" providerId="ADAL" clId="{A241DD82-E359-469D-BE2D-A52DC908F887}" dt="2021-09-22T13:05:03.876" v="87" actId="20577"/>
          <ac:graphicFrameMkLst>
            <pc:docMk/>
            <pc:sldMk cId="2941116826" sldId="258"/>
            <ac:graphicFrameMk id="4" creationId="{00000000-0000-0000-0000-000000000000}"/>
          </ac:graphicFrameMkLst>
        </pc:graphicFrameChg>
      </pc:sldChg>
      <pc:sldChg chg="modSp">
        <pc:chgData name="Yadira Thomas" userId="6fb39d9a-649d-4dea-9eb3-26c807003a2b" providerId="ADAL" clId="{A241DD82-E359-469D-BE2D-A52DC908F887}" dt="2021-09-22T13:06:04.747" v="124" actId="20577"/>
        <pc:sldMkLst>
          <pc:docMk/>
          <pc:sldMk cId="1001584929" sldId="261"/>
        </pc:sldMkLst>
        <pc:graphicFrameChg chg="modGraphic">
          <ac:chgData name="Yadira Thomas" userId="6fb39d9a-649d-4dea-9eb3-26c807003a2b" providerId="ADAL" clId="{A241DD82-E359-469D-BE2D-A52DC908F887}" dt="2021-09-22T13:06:04.747" v="124" actId="20577"/>
          <ac:graphicFrameMkLst>
            <pc:docMk/>
            <pc:sldMk cId="1001584929" sldId="261"/>
            <ac:graphicFrameMk id="4" creationId="{00000000-0000-0000-0000-000000000000}"/>
          </ac:graphicFrameMkLst>
        </pc:graphicFrameChg>
      </pc:sldChg>
      <pc:sldChg chg="modSp">
        <pc:chgData name="Yadira Thomas" userId="6fb39d9a-649d-4dea-9eb3-26c807003a2b" providerId="ADAL" clId="{A241DD82-E359-469D-BE2D-A52DC908F887}" dt="2021-09-22T13:03:32.222" v="54" actId="20577"/>
        <pc:sldMkLst>
          <pc:docMk/>
          <pc:sldMk cId="3595036821" sldId="266"/>
        </pc:sldMkLst>
        <pc:graphicFrameChg chg="modGraphic">
          <ac:chgData name="Yadira Thomas" userId="6fb39d9a-649d-4dea-9eb3-26c807003a2b" providerId="ADAL" clId="{A241DD82-E359-469D-BE2D-A52DC908F887}" dt="2021-09-22T13:03:32.222" v="54" actId="20577"/>
          <ac:graphicFrameMkLst>
            <pc:docMk/>
            <pc:sldMk cId="3595036821" sldId="266"/>
            <ac:graphicFrameMk id="4" creationId="{00000000-0000-0000-0000-000000000000}"/>
          </ac:graphicFrameMkLst>
        </pc:graphicFrameChg>
      </pc:sldChg>
      <pc:sldChg chg="modSp">
        <pc:chgData name="Yadira Thomas" userId="6fb39d9a-649d-4dea-9eb3-26c807003a2b" providerId="ADAL" clId="{A241DD82-E359-469D-BE2D-A52DC908F887}" dt="2021-09-22T12:46:51.141" v="32" actId="20577"/>
        <pc:sldMkLst>
          <pc:docMk/>
          <pc:sldMk cId="2006713177" sldId="268"/>
        </pc:sldMkLst>
        <pc:graphicFrameChg chg="modGraphic">
          <ac:chgData name="Yadira Thomas" userId="6fb39d9a-649d-4dea-9eb3-26c807003a2b" providerId="ADAL" clId="{A241DD82-E359-469D-BE2D-A52DC908F887}" dt="2021-09-22T12:46:51.141" v="32" actId="20577"/>
          <ac:graphicFrameMkLst>
            <pc:docMk/>
            <pc:sldMk cId="2006713177" sldId="268"/>
            <ac:graphicFrameMk id="4" creationId="{00000000-0000-0000-0000-000000000000}"/>
          </ac:graphicFrameMkLst>
        </pc:graphicFrameChg>
      </pc:sldChg>
    </pc:docChg>
  </pc:docChgLst>
  <pc:docChgLst>
    <pc:chgData name="Yadira Thomas" userId="6fb39d9a-649d-4dea-9eb3-26c807003a2b" providerId="ADAL" clId="{8942E604-CF09-4E43-B094-119B8A37F8A8}"/>
    <pc:docChg chg="modSld">
      <pc:chgData name="Yadira Thomas" userId="6fb39d9a-649d-4dea-9eb3-26c807003a2b" providerId="ADAL" clId="{8942E604-CF09-4E43-B094-119B8A37F8A8}" dt="2021-06-28T13:11:14.160" v="7" actId="20577"/>
      <pc:docMkLst>
        <pc:docMk/>
      </pc:docMkLst>
      <pc:sldChg chg="modSp">
        <pc:chgData name="Yadira Thomas" userId="6fb39d9a-649d-4dea-9eb3-26c807003a2b" providerId="ADAL" clId="{8942E604-CF09-4E43-B094-119B8A37F8A8}" dt="2021-06-28T13:11:14.160" v="7" actId="20577"/>
        <pc:sldMkLst>
          <pc:docMk/>
          <pc:sldMk cId="3595036821" sldId="266"/>
        </pc:sldMkLst>
        <pc:graphicFrameChg chg="modGraphic">
          <ac:chgData name="Yadira Thomas" userId="6fb39d9a-649d-4dea-9eb3-26c807003a2b" providerId="ADAL" clId="{8942E604-CF09-4E43-B094-119B8A37F8A8}" dt="2021-06-28T13:11:14.160" v="7" actId="20577"/>
          <ac:graphicFrameMkLst>
            <pc:docMk/>
            <pc:sldMk cId="3595036821" sldId="266"/>
            <ac:graphicFrameMk id="4" creationId="{00000000-0000-0000-0000-000000000000}"/>
          </ac:graphicFrameMkLst>
        </pc:graphicFrameChg>
      </pc:sldChg>
    </pc:docChg>
  </pc:docChgLst>
  <pc:docChgLst>
    <pc:chgData name="Yadira Thomas" userId="6fb39d9a-649d-4dea-9eb3-26c807003a2b" providerId="ADAL" clId="{34ED841A-167C-4252-B298-9CC53F1DEC95}"/>
    <pc:docChg chg="modSld">
      <pc:chgData name="Yadira Thomas" userId="6fb39d9a-649d-4dea-9eb3-26c807003a2b" providerId="ADAL" clId="{34ED841A-167C-4252-B298-9CC53F1DEC95}" dt="2020-11-03T23:01:34.284" v="51" actId="20577"/>
      <pc:docMkLst>
        <pc:docMk/>
      </pc:docMkLst>
      <pc:sldChg chg="modSp">
        <pc:chgData name="Yadira Thomas" userId="6fb39d9a-649d-4dea-9eb3-26c807003a2b" providerId="ADAL" clId="{34ED841A-167C-4252-B298-9CC53F1DEC95}" dt="2020-11-03T23:00:44.516" v="25" actId="20577"/>
        <pc:sldMkLst>
          <pc:docMk/>
          <pc:sldMk cId="2941116826" sldId="258"/>
        </pc:sldMkLst>
        <pc:graphicFrameChg chg="modGraphic">
          <ac:chgData name="Yadira Thomas" userId="6fb39d9a-649d-4dea-9eb3-26c807003a2b" providerId="ADAL" clId="{34ED841A-167C-4252-B298-9CC53F1DEC95}" dt="2020-11-03T23:00:44.516" v="25" actId="20577"/>
          <ac:graphicFrameMkLst>
            <pc:docMk/>
            <pc:sldMk cId="2941116826" sldId="258"/>
            <ac:graphicFrameMk id="4" creationId="{00000000-0000-0000-0000-000000000000}"/>
          </ac:graphicFrameMkLst>
        </pc:graphicFrameChg>
      </pc:sldChg>
      <pc:sldChg chg="modSp">
        <pc:chgData name="Yadira Thomas" userId="6fb39d9a-649d-4dea-9eb3-26c807003a2b" providerId="ADAL" clId="{34ED841A-167C-4252-B298-9CC53F1DEC95}" dt="2020-11-03T23:01:10.728" v="38" actId="20577"/>
        <pc:sldMkLst>
          <pc:docMk/>
          <pc:sldMk cId="1001584929" sldId="261"/>
        </pc:sldMkLst>
        <pc:graphicFrameChg chg="modGraphic">
          <ac:chgData name="Yadira Thomas" userId="6fb39d9a-649d-4dea-9eb3-26c807003a2b" providerId="ADAL" clId="{34ED841A-167C-4252-B298-9CC53F1DEC95}" dt="2020-11-03T23:01:10.728" v="38" actId="20577"/>
          <ac:graphicFrameMkLst>
            <pc:docMk/>
            <pc:sldMk cId="1001584929" sldId="261"/>
            <ac:graphicFrameMk id="4" creationId="{00000000-0000-0000-0000-000000000000}"/>
          </ac:graphicFrameMkLst>
        </pc:graphicFrameChg>
      </pc:sldChg>
      <pc:sldChg chg="modSp">
        <pc:chgData name="Yadira Thomas" userId="6fb39d9a-649d-4dea-9eb3-26c807003a2b" providerId="ADAL" clId="{34ED841A-167C-4252-B298-9CC53F1DEC95}" dt="2020-11-03T23:00:14.159" v="12" actId="20577"/>
        <pc:sldMkLst>
          <pc:docMk/>
          <pc:sldMk cId="3595036821" sldId="266"/>
        </pc:sldMkLst>
        <pc:graphicFrameChg chg="modGraphic">
          <ac:chgData name="Yadira Thomas" userId="6fb39d9a-649d-4dea-9eb3-26c807003a2b" providerId="ADAL" clId="{34ED841A-167C-4252-B298-9CC53F1DEC95}" dt="2020-11-03T23:00:14.159" v="12" actId="20577"/>
          <ac:graphicFrameMkLst>
            <pc:docMk/>
            <pc:sldMk cId="3595036821" sldId="266"/>
            <ac:graphicFrameMk id="4" creationId="{00000000-0000-0000-0000-000000000000}"/>
          </ac:graphicFrameMkLst>
        </pc:graphicFrameChg>
      </pc:sldChg>
      <pc:sldChg chg="modSp">
        <pc:chgData name="Yadira Thomas" userId="6fb39d9a-649d-4dea-9eb3-26c807003a2b" providerId="ADAL" clId="{34ED841A-167C-4252-B298-9CC53F1DEC95}" dt="2020-11-03T23:01:34.284" v="51" actId="20577"/>
        <pc:sldMkLst>
          <pc:docMk/>
          <pc:sldMk cId="2006713177" sldId="268"/>
        </pc:sldMkLst>
        <pc:graphicFrameChg chg="modGraphic">
          <ac:chgData name="Yadira Thomas" userId="6fb39d9a-649d-4dea-9eb3-26c807003a2b" providerId="ADAL" clId="{34ED841A-167C-4252-B298-9CC53F1DEC95}" dt="2020-11-03T23:01:34.284" v="51" actId="20577"/>
          <ac:graphicFrameMkLst>
            <pc:docMk/>
            <pc:sldMk cId="2006713177" sldId="268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7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42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65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6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99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37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26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6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41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49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98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94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86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07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24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55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37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16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45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6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68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4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46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68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9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922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75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265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446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504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9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386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381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250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737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226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696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8023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12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52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509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8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921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4458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88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9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5805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588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3316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240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716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1742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2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575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3889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646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204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445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6815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184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652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246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534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3818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01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9405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9735-778A-42EA-BCD6-C86E1D737D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22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4470-67B2-4ADE-A348-A64615FB4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795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7D4B6-E4EA-49FE-8719-AA8CBBE6B6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235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F3C98-B6B2-4A0A-B119-474749AE7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626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9CC5-E74D-4E49-84FE-70FE5CC4FB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121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5E80-5C8A-4A3E-BFF9-537814DB5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529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34B5-582B-4B76-B239-EC8F6FC94D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4370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52BAE-B9D4-4D8A-B812-BD268656A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444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4EEF1-B85D-4C15-B818-F40A17B6F9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644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AB77-D8A8-4815-B54E-9242A0F34A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665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F1F2-04D5-49F9-8105-803AC69EB7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816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BCC3-1127-4A77-9E92-0947AFC05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0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188E2-F9C4-4F6E-8D05-400EA9C9D4DA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D0702-D1B3-429F-AB4C-1A1B400E8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6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4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9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5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3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66E9B-942E-449E-9C22-A7060A3A885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4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mageenvision.com/150/29439-royalty-free-cartoon-clip-art-of-a-friendly-yellow-smiley-face-with-a-closed-mouth-smile-by-andy-nortnik.jpg" TargetMode="External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stockphoto.com/file_thumbview_approve/9362030/2/istockphoto_9362030-smiley-cartoon.jpg" TargetMode="Externa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lipartguide.com/_named_clipart_images/0511-0812-1716-2158_Birthday_Boy_In_Love_clipart_image.jpg" TargetMode="Externa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iles.vector-images.com/clipart/smiley80.gif" TargetMode="External"/><Relationship Id="rId1" Type="http://schemas.openxmlformats.org/officeDocument/2006/relationships/slideLayout" Target="../slideLayouts/slideLayout8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hyperlink" Target="http://www.wpclipart.com/smiley/cool_smilies/Smiley_with_glasses.png" TargetMode="Externa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Algerian" panose="04020705040A02060702" pitchFamily="82" charset="0"/>
              </a:rPr>
              <a:t>Gustar</a:t>
            </a:r>
            <a:r>
              <a:rPr lang="en-US" b="1" dirty="0">
                <a:latin typeface="Algerian" panose="04020705040A02060702" pitchFamily="82" charset="0"/>
              </a:rPr>
              <a:t> y </a:t>
            </a:r>
            <a:r>
              <a:rPr lang="en-US" b="1" dirty="0" err="1">
                <a:latin typeface="Algerian" panose="04020705040A02060702" pitchFamily="82" charset="0"/>
              </a:rPr>
              <a:t>Encantar</a:t>
            </a:r>
            <a:endParaRPr lang="en-US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verb ‘</a:t>
            </a:r>
            <a:r>
              <a:rPr lang="en-US" dirty="0" err="1">
                <a:solidFill>
                  <a:schemeClr val="accent2"/>
                </a:solidFill>
              </a:rPr>
              <a:t>gustar</a:t>
            </a:r>
            <a:r>
              <a:rPr lang="en-US" dirty="0">
                <a:solidFill>
                  <a:schemeClr val="accent2"/>
                </a:solidFill>
              </a:rPr>
              <a:t>’: to like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75259297"/>
              </p:ext>
            </p:extLst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mí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gusta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les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148" name="Picture 4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2600" y="22860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503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plural of the verb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 ‘</a:t>
            </a:r>
            <a:r>
              <a:rPr lang="en-US" dirty="0" err="1">
                <a:solidFill>
                  <a:schemeClr val="accent2"/>
                </a:solidFill>
              </a:rPr>
              <a:t>gustar</a:t>
            </a:r>
            <a:r>
              <a:rPr lang="en-US" dirty="0">
                <a:solidFill>
                  <a:schemeClr val="accent2"/>
                </a:solidFill>
              </a:rPr>
              <a:t>’: to like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9495942"/>
              </p:ext>
            </p:extLst>
          </p:nvPr>
        </p:nvGraphicFramePr>
        <p:xfrm>
          <a:off x="1981200" y="1600201"/>
          <a:ext cx="8229600" cy="45927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mí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gustan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les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gustan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122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1" y="152400"/>
            <a:ext cx="828675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111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verb ‘</a:t>
            </a:r>
            <a:r>
              <a:rPr lang="en-US" dirty="0" err="1">
                <a:solidFill>
                  <a:schemeClr val="accent2"/>
                </a:solidFill>
              </a:rPr>
              <a:t>encantar</a:t>
            </a:r>
            <a:r>
              <a:rPr lang="en-US" dirty="0">
                <a:solidFill>
                  <a:schemeClr val="accent2"/>
                </a:solidFill>
              </a:rPr>
              <a:t>’: to love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1944448"/>
              </p:ext>
            </p:extLst>
          </p:nvPr>
        </p:nvGraphicFramePr>
        <p:xfrm>
          <a:off x="1981200" y="1600201"/>
          <a:ext cx="8420100" cy="4592701"/>
        </p:xfrm>
        <a:graphic>
          <a:graphicData uri="http://schemas.openxmlformats.org/drawingml/2006/table">
            <a:tbl>
              <a:tblPr/>
              <a:tblGrid>
                <a:gridCol w="421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mí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encanta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les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53600" y="304800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58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plural of the verb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 ‘</a:t>
            </a:r>
            <a:r>
              <a:rPr lang="en-US" dirty="0" err="1">
                <a:solidFill>
                  <a:schemeClr val="accent2"/>
                </a:solidFill>
              </a:rPr>
              <a:t>encantar</a:t>
            </a:r>
            <a:r>
              <a:rPr lang="en-US" dirty="0">
                <a:solidFill>
                  <a:schemeClr val="accent2"/>
                </a:solidFill>
              </a:rPr>
              <a:t>’: to love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68537800"/>
              </p:ext>
            </p:extLst>
          </p:nvPr>
        </p:nvGraphicFramePr>
        <p:xfrm>
          <a:off x="1981200" y="1600201"/>
          <a:ext cx="9401176" cy="4592701"/>
        </p:xfrm>
        <a:graphic>
          <a:graphicData uri="http://schemas.openxmlformats.org/drawingml/2006/table">
            <a:tbl>
              <a:tblPr/>
              <a:tblGrid>
                <a:gridCol w="470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mí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Tú (A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ti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encantan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les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encantan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4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0201" y="457200"/>
            <a:ext cx="790575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671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Plurals of ‘</a:t>
            </a:r>
            <a:r>
              <a:rPr lang="en-US" dirty="0" err="1"/>
              <a:t>gustar</a:t>
            </a:r>
            <a:r>
              <a:rPr lang="en-US" dirty="0"/>
              <a:t>’ and ‘</a:t>
            </a:r>
            <a:r>
              <a:rPr lang="en-US" dirty="0" err="1"/>
              <a:t>encantar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express that you like or love something and what you are talking about is plural, you must add an ‘n’ to the end of the verb conjugation.</a:t>
            </a:r>
          </a:p>
          <a:p>
            <a:r>
              <a:rPr lang="en-US" dirty="0"/>
              <a:t>Also, you must always include the </a:t>
            </a:r>
            <a:r>
              <a:rPr lang="en-US" i="1" dirty="0"/>
              <a:t>definite</a:t>
            </a:r>
            <a:r>
              <a:rPr lang="en-US" dirty="0"/>
              <a:t> </a:t>
            </a:r>
            <a:r>
              <a:rPr lang="en-US" i="1" dirty="0"/>
              <a:t>article</a:t>
            </a:r>
            <a:r>
              <a:rPr lang="en-US" dirty="0"/>
              <a:t>. </a:t>
            </a:r>
          </a:p>
          <a:p>
            <a:r>
              <a:rPr lang="en-US" dirty="0"/>
              <a:t>For example: Me </a:t>
            </a:r>
            <a:r>
              <a:rPr lang="en-US" dirty="0" err="1"/>
              <a:t>gust</a:t>
            </a:r>
            <a:r>
              <a:rPr lang="en-US" b="1" dirty="0" err="1"/>
              <a:t>an</a:t>
            </a:r>
            <a:r>
              <a:rPr lang="en-US" dirty="0"/>
              <a:t> </a:t>
            </a:r>
            <a:r>
              <a:rPr lang="en-US" i="1" dirty="0" err="1"/>
              <a:t>los</a:t>
            </a:r>
            <a:r>
              <a:rPr lang="en-US" dirty="0"/>
              <a:t> </a:t>
            </a:r>
            <a:r>
              <a:rPr lang="en-US" dirty="0" err="1"/>
              <a:t>reloje</a:t>
            </a:r>
            <a:r>
              <a:rPr lang="en-US" b="1" dirty="0" err="1"/>
              <a:t>s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                         </a:t>
            </a:r>
          </a:p>
          <a:p>
            <a:pPr>
              <a:buNone/>
            </a:pPr>
            <a:r>
              <a:rPr lang="en-US" dirty="0"/>
              <a:t>                        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encant</a:t>
            </a:r>
            <a:r>
              <a:rPr lang="en-US" b="1" dirty="0" err="1"/>
              <a:t>an</a:t>
            </a:r>
            <a:r>
              <a:rPr lang="en-US" dirty="0"/>
              <a:t> </a:t>
            </a:r>
            <a:r>
              <a:rPr lang="en-US" i="1" dirty="0"/>
              <a:t>las</a:t>
            </a:r>
            <a:r>
              <a:rPr lang="en-US" dirty="0"/>
              <a:t> </a:t>
            </a:r>
            <a:r>
              <a:rPr lang="en-US" dirty="0" err="1"/>
              <a:t>calculadora</a:t>
            </a:r>
            <a:r>
              <a:rPr lang="en-US" b="1" dirty="0" err="1"/>
              <a:t>s</a:t>
            </a:r>
            <a:r>
              <a:rPr lang="en-US" dirty="0"/>
              <a:t>. </a:t>
            </a:r>
          </a:p>
        </p:txBody>
      </p:sp>
      <p:pic>
        <p:nvPicPr>
          <p:cNvPr id="205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1823" y="655638"/>
            <a:ext cx="838200" cy="7620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04" y="4298655"/>
            <a:ext cx="1465964" cy="645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02" y="4298655"/>
            <a:ext cx="1580596" cy="645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125" y="4298654"/>
            <a:ext cx="1258187" cy="645485"/>
          </a:xfrm>
          <a:prstGeom prst="rect">
            <a:avLst/>
          </a:prstGeom>
        </p:spPr>
      </p:pic>
      <p:sp>
        <p:nvSpPr>
          <p:cNvPr id="7" name="AutoShape 2" descr="Image result for calculators clipar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calculators clipart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409" y="5442284"/>
            <a:ext cx="1176889" cy="6838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64" y="5442284"/>
            <a:ext cx="878238" cy="7511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260" y="5442284"/>
            <a:ext cx="823247" cy="75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61565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CC3300"/>
                </a:solidFill>
              </a:rPr>
              <a:t>Fill in the blanks with the correct conjugation of the verbs in parenthesis.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599" y="1264025"/>
            <a:ext cx="11371729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dirty="0"/>
              <a:t>1. A Miguel  ________ (</a:t>
            </a:r>
            <a:r>
              <a:rPr lang="en-US" sz="4000" dirty="0" err="1"/>
              <a:t>gustar</a:t>
            </a:r>
            <a:r>
              <a:rPr lang="en-US" sz="4000" dirty="0"/>
              <a:t>) </a:t>
            </a:r>
            <a:r>
              <a:rPr lang="en-US" sz="4000" dirty="0" err="1"/>
              <a:t>trabajar</a:t>
            </a:r>
            <a:r>
              <a:rPr lang="en-US" sz="4000" dirty="0"/>
              <a:t>.</a:t>
            </a:r>
          </a:p>
          <a:p>
            <a:pPr marL="0" indent="0" eaLnBrk="1" hangingPunct="1">
              <a:buNone/>
            </a:pPr>
            <a:r>
              <a:rPr lang="en-US" sz="4000" dirty="0"/>
              <a:t>2. A </a:t>
            </a:r>
            <a:r>
              <a:rPr lang="en-US" sz="4000" dirty="0" err="1"/>
              <a:t>nosotros</a:t>
            </a:r>
            <a:r>
              <a:rPr lang="en-US" sz="4000" dirty="0"/>
              <a:t> ____________(</a:t>
            </a:r>
            <a:r>
              <a:rPr lang="en-US" sz="4000" dirty="0" err="1"/>
              <a:t>gustar</a:t>
            </a:r>
            <a:r>
              <a:rPr lang="en-US" sz="4000" dirty="0"/>
              <a:t>) </a:t>
            </a:r>
            <a:r>
              <a:rPr lang="en-US" sz="4000" dirty="0" err="1"/>
              <a:t>hablar</a:t>
            </a:r>
            <a:r>
              <a:rPr lang="en-US" sz="4000" dirty="0"/>
              <a:t>.</a:t>
            </a:r>
          </a:p>
          <a:p>
            <a:pPr marL="0" indent="0" eaLnBrk="1" hangingPunct="1">
              <a:buNone/>
            </a:pPr>
            <a:r>
              <a:rPr lang="en-US" sz="4000" dirty="0"/>
              <a:t>3. A </a:t>
            </a:r>
            <a:r>
              <a:rPr lang="en-US" sz="4000" dirty="0" err="1"/>
              <a:t>ellas</a:t>
            </a:r>
            <a:r>
              <a:rPr lang="en-US" sz="4000" dirty="0"/>
              <a:t> ___________(</a:t>
            </a:r>
            <a:r>
              <a:rPr lang="en-US" sz="4000" dirty="0" err="1"/>
              <a:t>encantar</a:t>
            </a:r>
            <a:r>
              <a:rPr lang="en-US" sz="4000" dirty="0"/>
              <a:t>)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libros</a:t>
            </a:r>
            <a:r>
              <a:rPr lang="en-US" sz="4000" dirty="0"/>
              <a:t>.</a:t>
            </a:r>
          </a:p>
          <a:p>
            <a:pPr marL="0" indent="0" eaLnBrk="1" hangingPunct="1">
              <a:buNone/>
            </a:pPr>
            <a:r>
              <a:rPr lang="en-US" sz="4000" dirty="0"/>
              <a:t>4. A Cecilia ___________ (</a:t>
            </a:r>
            <a:r>
              <a:rPr lang="en-US" sz="4000" dirty="0" err="1"/>
              <a:t>gustar</a:t>
            </a:r>
            <a:r>
              <a:rPr lang="en-US" sz="4000" dirty="0"/>
              <a:t>) las </a:t>
            </a:r>
            <a:r>
              <a:rPr lang="en-US" sz="4000" dirty="0" err="1"/>
              <a:t>pruebas</a:t>
            </a:r>
            <a:r>
              <a:rPr lang="en-US" sz="4000" dirty="0"/>
              <a:t>.</a:t>
            </a:r>
          </a:p>
          <a:p>
            <a:pPr marL="0" indent="0" eaLnBrk="1" hangingPunct="1">
              <a:buNone/>
            </a:pPr>
            <a:r>
              <a:rPr lang="en-US" sz="4000" dirty="0"/>
              <a:t>5. A </a:t>
            </a:r>
            <a:r>
              <a:rPr lang="en-US" sz="4000" dirty="0" err="1"/>
              <a:t>mí</a:t>
            </a:r>
            <a:r>
              <a:rPr lang="en-US" sz="4000" dirty="0"/>
              <a:t> _____________ (</a:t>
            </a:r>
            <a:r>
              <a:rPr lang="en-US" sz="4000" dirty="0" err="1"/>
              <a:t>encantar</a:t>
            </a:r>
            <a:r>
              <a:rPr lang="en-US" sz="4000" dirty="0"/>
              <a:t>) </a:t>
            </a:r>
            <a:r>
              <a:rPr lang="en-US" sz="4000" dirty="0" err="1"/>
              <a:t>descansar</a:t>
            </a:r>
            <a:r>
              <a:rPr lang="en-US" sz="4000" dirty="0"/>
              <a:t>.</a:t>
            </a:r>
          </a:p>
          <a:p>
            <a:pPr marL="0" indent="0" eaLnBrk="1" hangingPunct="1">
              <a:buNone/>
            </a:pPr>
            <a:r>
              <a:rPr lang="en-US" sz="4000" dirty="0"/>
              <a:t>6. A </a:t>
            </a:r>
            <a:r>
              <a:rPr lang="en-US" sz="4000" dirty="0" err="1"/>
              <a:t>ti</a:t>
            </a:r>
            <a:r>
              <a:rPr lang="en-US" sz="4000" dirty="0"/>
              <a:t> ___________ (</a:t>
            </a:r>
            <a:r>
              <a:rPr lang="en-US" sz="4000" dirty="0" err="1"/>
              <a:t>encantar</a:t>
            </a:r>
            <a:r>
              <a:rPr lang="en-US" sz="4000" dirty="0"/>
              <a:t>) el </a:t>
            </a:r>
            <a:r>
              <a:rPr lang="en-US" sz="4000" dirty="0" err="1"/>
              <a:t>estadio</a:t>
            </a:r>
            <a:r>
              <a:rPr lang="en-US" sz="4000" dirty="0"/>
              <a:t>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79822" y="1343012"/>
            <a:ext cx="22568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C3300"/>
                </a:solidFill>
              </a:rPr>
              <a:t>le </a:t>
            </a:r>
            <a:r>
              <a:rPr lang="en-US" sz="3200" b="1" dirty="0" err="1">
                <a:solidFill>
                  <a:srgbClr val="CC3300"/>
                </a:solidFill>
              </a:rPr>
              <a:t>gusta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193241" y="2065342"/>
            <a:ext cx="213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nos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gusta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77800" y="2807960"/>
            <a:ext cx="26659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C3300"/>
                </a:solidFill>
              </a:rPr>
              <a:t>les </a:t>
            </a:r>
            <a:r>
              <a:rPr lang="en-US" sz="3200" b="1" dirty="0" err="1">
                <a:solidFill>
                  <a:srgbClr val="CC3300"/>
                </a:solidFill>
              </a:rPr>
              <a:t>encantan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89561" y="3512132"/>
            <a:ext cx="24630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C3300"/>
                </a:solidFill>
              </a:rPr>
              <a:t>le </a:t>
            </a:r>
            <a:r>
              <a:rPr lang="en-US" sz="3200" b="1" dirty="0" err="1">
                <a:solidFill>
                  <a:srgbClr val="CC3300"/>
                </a:solidFill>
              </a:rPr>
              <a:t>gustan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915400" y="1865313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177800" y="4271683"/>
            <a:ext cx="2599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CC3300"/>
                </a:solidFill>
              </a:rPr>
              <a:t>me </a:t>
            </a:r>
            <a:r>
              <a:rPr lang="en-US" sz="3200" b="1" dirty="0" err="1">
                <a:solidFill>
                  <a:srgbClr val="CC3300"/>
                </a:solidFill>
              </a:rPr>
              <a:t>encanta</a:t>
            </a:r>
            <a:endParaRPr lang="en-US" sz="3200" b="1" dirty="0">
              <a:solidFill>
                <a:srgbClr val="CC33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712943" y="5002151"/>
            <a:ext cx="23532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C3300"/>
                </a:solidFill>
              </a:rPr>
              <a:t>te</a:t>
            </a:r>
            <a:r>
              <a:rPr lang="en-US" sz="3200" b="1" dirty="0">
                <a:solidFill>
                  <a:srgbClr val="CC3300"/>
                </a:solidFill>
              </a:rPr>
              <a:t> </a:t>
            </a:r>
            <a:r>
              <a:rPr lang="en-US" sz="3200" b="1" dirty="0" err="1">
                <a:solidFill>
                  <a:srgbClr val="CC3300"/>
                </a:solidFill>
              </a:rPr>
              <a:t>encanta</a:t>
            </a:r>
            <a:endParaRPr lang="en-US" sz="32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8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1" grpId="0"/>
      <p:bldP spid="133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460379-A518-475F-8BFE-9B646EED38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94ED41-086C-42DD-86F3-63AD80DA64D7}">
  <ds:schemaRefs>
    <ds:schemaRef ds:uri="http://schemas.openxmlformats.org/package/2006/metadata/core-properties"/>
    <ds:schemaRef ds:uri="1f288448-f477-4024-bfa7-c5da6d31a550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d1bea57f-f24a-4814-8dfc-e372b91f250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4387A13-33E1-488B-9000-8CA318FEB6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370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Office Theme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Gustar y Encantar</vt:lpstr>
      <vt:lpstr>The verb ‘gustar’: to like</vt:lpstr>
      <vt:lpstr>The plural of the verb  ‘gustar’: to like</vt:lpstr>
      <vt:lpstr>The verb ‘encantar’: to love</vt:lpstr>
      <vt:lpstr>The plural of the verb  ‘encantar’: to love</vt:lpstr>
      <vt:lpstr>Plurals of ‘gustar’ and ‘encantar’</vt:lpstr>
      <vt:lpstr>Fill in the blanks with the correct conjugation of the verbs in parenthesis.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 y Encantar</dc:title>
  <dc:creator>Yadira Thomas</dc:creator>
  <cp:lastModifiedBy>Yadira Thomas</cp:lastModifiedBy>
  <cp:revision>9</cp:revision>
  <dcterms:created xsi:type="dcterms:W3CDTF">2017-02-07T16:01:21Z</dcterms:created>
  <dcterms:modified xsi:type="dcterms:W3CDTF">2021-09-22T13:06:15Z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