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33972-C26C-445B-9D73-C2E8F2FE6185}" v="326" dt="2022-01-07T20:13:13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S::yadira.thomas@cobbk12.org::6fb39d9a-649d-4dea-9eb3-26c807003a2b" providerId="AD" clId="Web-{696367D0-CFE9-A55F-4A83-DA56DF80FC9B}"/>
    <pc:docChg chg="addSld sldOrd">
      <pc:chgData name="Yadira Thomas" userId="S::yadira.thomas@cobbk12.org::6fb39d9a-649d-4dea-9eb3-26c807003a2b" providerId="AD" clId="Web-{696367D0-CFE9-A55F-4A83-DA56DF80FC9B}" dt="2020-08-21T12:45:19.008" v="1"/>
      <pc:docMkLst>
        <pc:docMk/>
      </pc:docMkLst>
      <pc:sldChg chg="new ord">
        <pc:chgData name="Yadira Thomas" userId="S::yadira.thomas@cobbk12.org::6fb39d9a-649d-4dea-9eb3-26c807003a2b" providerId="AD" clId="Web-{696367D0-CFE9-A55F-4A83-DA56DF80FC9B}" dt="2020-08-21T12:45:19.008" v="1"/>
        <pc:sldMkLst>
          <pc:docMk/>
          <pc:sldMk cId="238863288" sldId="257"/>
        </pc:sldMkLst>
      </pc:sldChg>
    </pc:docChg>
  </pc:docChgLst>
  <pc:docChgLst>
    <pc:chgData name="Yadira Thomas" userId="6fb39d9a-649d-4dea-9eb3-26c807003a2b" providerId="ADAL" clId="{02411E84-C14D-402E-9BD4-012CEDABAFB2}"/>
    <pc:docChg chg="addSld delSld modSld">
      <pc:chgData name="Yadira Thomas" userId="6fb39d9a-649d-4dea-9eb3-26c807003a2b" providerId="ADAL" clId="{02411E84-C14D-402E-9BD4-012CEDABAFB2}" dt="2020-08-25T13:08:28.484" v="1" actId="2696"/>
      <pc:docMkLst>
        <pc:docMk/>
      </pc:docMkLst>
      <pc:sldChg chg="add del">
        <pc:chgData name="Yadira Thomas" userId="6fb39d9a-649d-4dea-9eb3-26c807003a2b" providerId="ADAL" clId="{02411E84-C14D-402E-9BD4-012CEDABAFB2}" dt="2020-08-25T13:08:28.484" v="1" actId="2696"/>
        <pc:sldMkLst>
          <pc:docMk/>
          <pc:sldMk cId="2219244898" sldId="258"/>
        </pc:sldMkLst>
      </pc:sldChg>
    </pc:docChg>
  </pc:docChgLst>
  <pc:docChgLst>
    <pc:chgData name="Yadira Thomas" userId="6fb39d9a-649d-4dea-9eb3-26c807003a2b" providerId="ADAL" clId="{F0233972-C26C-445B-9D73-C2E8F2FE6185}"/>
    <pc:docChg chg="undo custSel addSld delSld modSld">
      <pc:chgData name="Yadira Thomas" userId="6fb39d9a-649d-4dea-9eb3-26c807003a2b" providerId="ADAL" clId="{F0233972-C26C-445B-9D73-C2E8F2FE6185}" dt="2022-01-07T20:13:13.744" v="328"/>
      <pc:docMkLst>
        <pc:docMk/>
      </pc:docMkLst>
      <pc:sldChg chg="modSp modAnim">
        <pc:chgData name="Yadira Thomas" userId="6fb39d9a-649d-4dea-9eb3-26c807003a2b" providerId="ADAL" clId="{F0233972-C26C-445B-9D73-C2E8F2FE6185}" dt="2022-01-07T20:13:13.744" v="328"/>
        <pc:sldMkLst>
          <pc:docMk/>
          <pc:sldMk cId="1407434625" sldId="256"/>
        </pc:sldMkLst>
        <pc:spChg chg="mod">
          <ac:chgData name="Yadira Thomas" userId="6fb39d9a-649d-4dea-9eb3-26c807003a2b" providerId="ADAL" clId="{F0233972-C26C-445B-9D73-C2E8F2FE6185}" dt="2022-01-07T20:08:16.617" v="294" actId="20577"/>
          <ac:spMkLst>
            <pc:docMk/>
            <pc:sldMk cId="1407434625" sldId="256"/>
            <ac:spMk id="5" creationId="{00000000-0000-0000-0000-000000000000}"/>
          </ac:spMkLst>
        </pc:spChg>
        <pc:spChg chg="mod">
          <ac:chgData name="Yadira Thomas" userId="6fb39d9a-649d-4dea-9eb3-26c807003a2b" providerId="ADAL" clId="{F0233972-C26C-445B-9D73-C2E8F2FE6185}" dt="2022-01-07T19:57:55.965" v="33" actId="20577"/>
          <ac:spMkLst>
            <pc:docMk/>
            <pc:sldMk cId="1407434625" sldId="256"/>
            <ac:spMk id="6" creationId="{00000000-0000-0000-0000-000000000000}"/>
          </ac:spMkLst>
        </pc:spChg>
        <pc:spChg chg="mod">
          <ac:chgData name="Yadira Thomas" userId="6fb39d9a-649d-4dea-9eb3-26c807003a2b" providerId="ADAL" clId="{F0233972-C26C-445B-9D73-C2E8F2FE6185}" dt="2022-01-07T20:13:13.744" v="328"/>
          <ac:spMkLst>
            <pc:docMk/>
            <pc:sldMk cId="1407434625" sldId="256"/>
            <ac:spMk id="7" creationId="{00000000-0000-0000-0000-000000000000}"/>
          </ac:spMkLst>
        </pc:spChg>
        <pc:spChg chg="mod">
          <ac:chgData name="Yadira Thomas" userId="6fb39d9a-649d-4dea-9eb3-26c807003a2b" providerId="ADAL" clId="{F0233972-C26C-445B-9D73-C2E8F2FE6185}" dt="2022-01-07T20:02:09.084" v="165" actId="20577"/>
          <ac:spMkLst>
            <pc:docMk/>
            <pc:sldMk cId="1407434625" sldId="256"/>
            <ac:spMk id="8" creationId="{00000000-0000-0000-0000-000000000000}"/>
          </ac:spMkLst>
        </pc:spChg>
        <pc:spChg chg="mod">
          <ac:chgData name="Yadira Thomas" userId="6fb39d9a-649d-4dea-9eb3-26c807003a2b" providerId="ADAL" clId="{F0233972-C26C-445B-9D73-C2E8F2FE6185}" dt="2022-01-07T20:03:20.971" v="249" actId="20577"/>
          <ac:spMkLst>
            <pc:docMk/>
            <pc:sldMk cId="1407434625" sldId="256"/>
            <ac:spMk id="9" creationId="{00000000-0000-0000-0000-000000000000}"/>
          </ac:spMkLst>
        </pc:spChg>
        <pc:spChg chg="mod">
          <ac:chgData name="Yadira Thomas" userId="6fb39d9a-649d-4dea-9eb3-26c807003a2b" providerId="ADAL" clId="{F0233972-C26C-445B-9D73-C2E8F2FE6185}" dt="2022-01-07T20:09:00.007" v="326" actId="20577"/>
          <ac:spMkLst>
            <pc:docMk/>
            <pc:sldMk cId="1407434625" sldId="256"/>
            <ac:spMk id="10" creationId="{00000000-0000-0000-0000-000000000000}"/>
          </ac:spMkLst>
        </pc:spChg>
      </pc:sldChg>
      <pc:sldChg chg="del">
        <pc:chgData name="Yadira Thomas" userId="6fb39d9a-649d-4dea-9eb3-26c807003a2b" providerId="ADAL" clId="{F0233972-C26C-445B-9D73-C2E8F2FE6185}" dt="2022-01-07T19:54:13.465" v="1" actId="2696"/>
        <pc:sldMkLst>
          <pc:docMk/>
          <pc:sldMk cId="238863288" sldId="257"/>
        </pc:sldMkLst>
      </pc:sldChg>
      <pc:sldChg chg="add">
        <pc:chgData name="Yadira Thomas" userId="6fb39d9a-649d-4dea-9eb3-26c807003a2b" providerId="ADAL" clId="{F0233972-C26C-445B-9D73-C2E8F2FE6185}" dt="2022-01-07T19:54:11.365" v="0"/>
        <pc:sldMkLst>
          <pc:docMk/>
          <pc:sldMk cId="163374450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7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9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8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9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5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938C-79F9-41AE-9DF4-A65A54CC0F5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0593-9726-41EF-961E-11FB8B79E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Translate the following:</a:t>
            </a:r>
            <a:br>
              <a:rPr lang="en-US"/>
            </a:br>
            <a:r>
              <a:rPr lang="en-US"/>
              <a:t>(use your gold guide)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/>
              <a:t>My favorite color is purple.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en-US"/>
              <a:t>The pencil is red.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en-US"/>
              <a:t>My birthday is April 29</a:t>
            </a:r>
            <a:r>
              <a:rPr lang="en-US" baseline="30000"/>
              <a:t>th.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en-US"/>
              <a:t>The paper is white.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en-US"/>
              <a:t>May I borrow your book?</a:t>
            </a:r>
          </a:p>
          <a:p>
            <a:pPr marL="0" lv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4579" y="190383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color </a:t>
            </a: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favorito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morado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lápiz es rojo.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579" y="3810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 cumpleaños es el 29 de abril.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346" y="473469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papel es blanco.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346" y="571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¿Me prestas tu libro?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7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Translate the following:</a:t>
            </a:r>
            <a:br>
              <a:rPr lang="en-US"/>
            </a:br>
            <a:r>
              <a:rPr lang="en-US"/>
              <a:t>(use your gold guide)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Today is Tuesday.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This is my friend. His name is Felipe.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Tomorrow is Sunday.</a:t>
            </a:r>
            <a:endParaRPr lang="en-US" baseline="30000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I am from Puerto Rico.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I am 27 years old.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4579" y="190383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Hoy es martes.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>
                <a:solidFill>
                  <a:srgbClr val="0070C0"/>
                </a:solidFill>
              </a:rPr>
              <a:t>Éste es mi amigo. Se llama Felipe.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579" y="3810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>
                <a:solidFill>
                  <a:srgbClr val="0070C0"/>
                </a:solidFill>
              </a:rPr>
              <a:t>Mañana es domingo.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346" y="473469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>
                <a:solidFill>
                  <a:srgbClr val="0070C0"/>
                </a:solidFill>
              </a:rPr>
              <a:t>Yo soy de Puerto Rico.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346" y="571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>
                <a:solidFill>
                  <a:srgbClr val="0070C0"/>
                </a:solidFill>
              </a:rPr>
              <a:t>Tengo veintisiete años.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3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Translate the following: (use your gold guide)</vt:lpstr>
      <vt:lpstr>Translate the following: (use your gold guide)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following: (use your yellow guide)</dc:title>
  <dc:creator>install</dc:creator>
  <cp:lastModifiedBy>Yadira Thomas</cp:lastModifiedBy>
  <cp:revision>2</cp:revision>
  <dcterms:created xsi:type="dcterms:W3CDTF">2013-01-07T14:14:28Z</dcterms:created>
  <dcterms:modified xsi:type="dcterms:W3CDTF">2022-01-07T20:13:16Z</dcterms:modified>
</cp:coreProperties>
</file>