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5" r:id="rId7"/>
    <p:sldId id="266" r:id="rId8"/>
    <p:sldId id="267" r:id="rId9"/>
    <p:sldId id="257" r:id="rId10"/>
    <p:sldId id="258" r:id="rId11"/>
    <p:sldId id="259" r:id="rId12"/>
    <p:sldId id="260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0575E-902D-4016-8E08-B2899F059147}" v="282" dt="2020-11-02T15:27:23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dira Thomas" userId="6fb39d9a-649d-4dea-9eb3-26c807003a2b" providerId="ADAL" clId="{5650575E-902D-4016-8E08-B2899F059147}"/>
    <pc:docChg chg="undo custSel mod addSld delSld modSld modMainMaster">
      <pc:chgData name="Yadira Thomas" userId="6fb39d9a-649d-4dea-9eb3-26c807003a2b" providerId="ADAL" clId="{5650575E-902D-4016-8E08-B2899F059147}" dt="2020-11-02T15:27:23.309" v="1437" actId="20577"/>
      <pc:docMkLst>
        <pc:docMk/>
      </pc:docMkLst>
      <pc:sldChg chg="addSp delSp modSp mod setBg">
        <pc:chgData name="Yadira Thomas" userId="6fb39d9a-649d-4dea-9eb3-26c807003a2b" providerId="ADAL" clId="{5650575E-902D-4016-8E08-B2899F059147}" dt="2020-10-27T17:35:26.605" v="1189" actId="1076"/>
        <pc:sldMkLst>
          <pc:docMk/>
          <pc:sldMk cId="2602293892" sldId="256"/>
        </pc:sldMkLst>
        <pc:spChg chg="mod">
          <ac:chgData name="Yadira Thomas" userId="6fb39d9a-649d-4dea-9eb3-26c807003a2b" providerId="ADAL" clId="{5650575E-902D-4016-8E08-B2899F059147}" dt="2020-10-27T17:35:26.605" v="1189" actId="1076"/>
          <ac:spMkLst>
            <pc:docMk/>
            <pc:sldMk cId="2602293892" sldId="256"/>
            <ac:spMk id="2" creationId="{C7D119DC-2822-4B4A-B1DA-73FDA6B6CB65}"/>
          </ac:spMkLst>
        </pc:spChg>
        <pc:spChg chg="del mod">
          <ac:chgData name="Yadira Thomas" userId="6fb39d9a-649d-4dea-9eb3-26c807003a2b" providerId="ADAL" clId="{5650575E-902D-4016-8E08-B2899F059147}" dt="2020-10-27T17:35:20.795" v="1188" actId="478"/>
          <ac:spMkLst>
            <pc:docMk/>
            <pc:sldMk cId="2602293892" sldId="256"/>
            <ac:spMk id="3" creationId="{4C732EA2-5968-4554-A360-3076D5C417B2}"/>
          </ac:spMkLst>
        </pc:spChg>
        <pc:spChg chg="add">
          <ac:chgData name="Yadira Thomas" userId="6fb39d9a-649d-4dea-9eb3-26c807003a2b" providerId="ADAL" clId="{5650575E-902D-4016-8E08-B2899F059147}" dt="2020-10-27T17:33:38.042" v="1179" actId="26606"/>
          <ac:spMkLst>
            <pc:docMk/>
            <pc:sldMk cId="2602293892" sldId="256"/>
            <ac:spMk id="79" creationId="{F6E384F5-137A-40B1-97F0-694CC6ECD59C}"/>
          </ac:spMkLst>
        </pc:spChg>
        <pc:spChg chg="add">
          <ac:chgData name="Yadira Thomas" userId="6fb39d9a-649d-4dea-9eb3-26c807003a2b" providerId="ADAL" clId="{5650575E-902D-4016-8E08-B2899F059147}" dt="2020-10-27T17:33:38.042" v="1179" actId="26606"/>
          <ac:spMkLst>
            <pc:docMk/>
            <pc:sldMk cId="2602293892" sldId="256"/>
            <ac:spMk id="81" creationId="{9DBC4630-03DA-474F-BBCB-BA3AE6B317A4}"/>
          </ac:spMkLst>
        </pc:spChg>
        <pc:spChg chg="add">
          <ac:chgData name="Yadira Thomas" userId="6fb39d9a-649d-4dea-9eb3-26c807003a2b" providerId="ADAL" clId="{5650575E-902D-4016-8E08-B2899F059147}" dt="2020-10-27T17:33:38.042" v="1179" actId="26606"/>
          <ac:spMkLst>
            <pc:docMk/>
            <pc:sldMk cId="2602293892" sldId="256"/>
            <ac:spMk id="83" creationId="{78418A25-6EAC-4140-BFE6-284E1925B5EE}"/>
          </ac:spMkLst>
        </pc:spChg>
        <pc:spChg chg="add">
          <ac:chgData name="Yadira Thomas" userId="6fb39d9a-649d-4dea-9eb3-26c807003a2b" providerId="ADAL" clId="{5650575E-902D-4016-8E08-B2899F059147}" dt="2020-10-27T17:33:38.042" v="1179" actId="26606"/>
          <ac:spMkLst>
            <pc:docMk/>
            <pc:sldMk cId="2602293892" sldId="256"/>
            <ac:spMk id="85" creationId="{6B9D64DB-4D5C-4A91-B45F-F301E3174F9F}"/>
          </ac:spMkLst>
        </pc:spChg>
        <pc:spChg chg="add">
          <ac:chgData name="Yadira Thomas" userId="6fb39d9a-649d-4dea-9eb3-26c807003a2b" providerId="ADAL" clId="{5650575E-902D-4016-8E08-B2899F059147}" dt="2020-10-27T17:33:38.042" v="1179" actId="26606"/>
          <ac:spMkLst>
            <pc:docMk/>
            <pc:sldMk cId="2602293892" sldId="256"/>
            <ac:spMk id="87" creationId="{CB14CE1B-4BC5-4EF2-BE3D-05E4F580B3DB}"/>
          </ac:spMkLst>
        </pc:spChg>
        <pc:picChg chg="add mod ord">
          <ac:chgData name="Yadira Thomas" userId="6fb39d9a-649d-4dea-9eb3-26c807003a2b" providerId="ADAL" clId="{5650575E-902D-4016-8E08-B2899F059147}" dt="2020-10-27T17:33:38.042" v="1179" actId="26606"/>
          <ac:picMkLst>
            <pc:docMk/>
            <pc:sldMk cId="2602293892" sldId="256"/>
            <ac:picMk id="1026" creationId="{A7943667-2FC9-47B8-90A9-E8907E2B646F}"/>
          </ac:picMkLst>
        </pc:picChg>
        <pc:picChg chg="add mod ord">
          <ac:chgData name="Yadira Thomas" userId="6fb39d9a-649d-4dea-9eb3-26c807003a2b" providerId="ADAL" clId="{5650575E-902D-4016-8E08-B2899F059147}" dt="2020-10-27T17:33:38.042" v="1179" actId="26606"/>
          <ac:picMkLst>
            <pc:docMk/>
            <pc:sldMk cId="2602293892" sldId="256"/>
            <ac:picMk id="1028" creationId="{5B221A33-8414-458A-A8CE-46F4198A6FF0}"/>
          </ac:picMkLst>
        </pc:picChg>
        <pc:picChg chg="add mod">
          <ac:chgData name="Yadira Thomas" userId="6fb39d9a-649d-4dea-9eb3-26c807003a2b" providerId="ADAL" clId="{5650575E-902D-4016-8E08-B2899F059147}" dt="2020-10-27T17:33:38.042" v="1179" actId="26606"/>
          <ac:picMkLst>
            <pc:docMk/>
            <pc:sldMk cId="2602293892" sldId="256"/>
            <ac:picMk id="1030" creationId="{CD81E105-2B0B-4546-A12B-77A275BB4815}"/>
          </ac:picMkLst>
        </pc:picChg>
        <pc:picChg chg="add mod ord">
          <ac:chgData name="Yadira Thomas" userId="6fb39d9a-649d-4dea-9eb3-26c807003a2b" providerId="ADAL" clId="{5650575E-902D-4016-8E08-B2899F059147}" dt="2020-10-27T17:33:38.042" v="1179" actId="26606"/>
          <ac:picMkLst>
            <pc:docMk/>
            <pc:sldMk cId="2602293892" sldId="256"/>
            <ac:picMk id="1032" creationId="{D6CCE6A6-D4EA-4A18-9302-DEB160D85C86}"/>
          </ac:picMkLst>
        </pc:picChg>
        <pc:picChg chg="add mod">
          <ac:chgData name="Yadira Thomas" userId="6fb39d9a-649d-4dea-9eb3-26c807003a2b" providerId="ADAL" clId="{5650575E-902D-4016-8E08-B2899F059147}" dt="2020-10-27T17:33:38.042" v="1179" actId="26606"/>
          <ac:picMkLst>
            <pc:docMk/>
            <pc:sldMk cId="2602293892" sldId="256"/>
            <ac:picMk id="1034" creationId="{DB8A73D3-052A-4CF8-8AD9-3CCD285260F0}"/>
          </ac:picMkLst>
        </pc:picChg>
      </pc:sldChg>
      <pc:sldChg chg="addSp delSp modSp add mod setBg setClrOvrMap">
        <pc:chgData name="Yadira Thomas" userId="6fb39d9a-649d-4dea-9eb3-26c807003a2b" providerId="ADAL" clId="{5650575E-902D-4016-8E08-B2899F059147}" dt="2020-10-27T17:36:26.069" v="1201" actId="14100"/>
        <pc:sldMkLst>
          <pc:docMk/>
          <pc:sldMk cId="539077597" sldId="257"/>
        </pc:sldMkLst>
        <pc:spChg chg="del mod">
          <ac:chgData name="Yadira Thomas" userId="6fb39d9a-649d-4dea-9eb3-26c807003a2b" providerId="ADAL" clId="{5650575E-902D-4016-8E08-B2899F059147}" dt="2020-10-27T17:36:20.009" v="1199" actId="478"/>
          <ac:spMkLst>
            <pc:docMk/>
            <pc:sldMk cId="539077597" sldId="257"/>
            <ac:spMk id="2" creationId="{EEAFF86A-120F-49D7-B754-8B610D1FEB77}"/>
          </ac:spMkLst>
        </pc:spChg>
        <pc:spChg chg="del">
          <ac:chgData name="Yadira Thomas" userId="6fb39d9a-649d-4dea-9eb3-26c807003a2b" providerId="ADAL" clId="{5650575E-902D-4016-8E08-B2899F059147}" dt="2020-10-26T17:35:26.171" v="1"/>
          <ac:spMkLst>
            <pc:docMk/>
            <pc:sldMk cId="539077597" sldId="257"/>
            <ac:spMk id="3" creationId="{1A407109-89C0-425B-87F3-9ED814793433}"/>
          </ac:spMkLst>
        </pc:spChg>
        <pc:spChg chg="add del mod">
          <ac:chgData name="Yadira Thomas" userId="6fb39d9a-649d-4dea-9eb3-26c807003a2b" providerId="ADAL" clId="{5650575E-902D-4016-8E08-B2899F059147}" dt="2020-10-27T17:36:22.410" v="1200" actId="478"/>
          <ac:spMkLst>
            <pc:docMk/>
            <pc:sldMk cId="539077597" sldId="257"/>
            <ac:spMk id="5" creationId="{BAE208BD-ACCA-43DB-8C70-E6D81FC213DF}"/>
          </ac:spMkLst>
        </pc:spChg>
        <pc:picChg chg="add mod">
          <ac:chgData name="Yadira Thomas" userId="6fb39d9a-649d-4dea-9eb3-26c807003a2b" providerId="ADAL" clId="{5650575E-902D-4016-8E08-B2899F059147}" dt="2020-10-27T17:36:26.069" v="1201" actId="14100"/>
          <ac:picMkLst>
            <pc:docMk/>
            <pc:sldMk cId="539077597" sldId="257"/>
            <ac:picMk id="4" creationId="{E555AE82-935E-4F86-8BD3-79522B816D9B}"/>
          </ac:picMkLst>
        </pc:picChg>
      </pc:sldChg>
      <pc:sldChg chg="addSp delSp modSp add">
        <pc:chgData name="Yadira Thomas" userId="6fb39d9a-649d-4dea-9eb3-26c807003a2b" providerId="ADAL" clId="{5650575E-902D-4016-8E08-B2899F059147}" dt="2020-10-27T17:37:00.710" v="1229" actId="207"/>
        <pc:sldMkLst>
          <pc:docMk/>
          <pc:sldMk cId="1686550402" sldId="258"/>
        </pc:sldMkLst>
        <pc:spChg chg="mod">
          <ac:chgData name="Yadira Thomas" userId="6fb39d9a-649d-4dea-9eb3-26c807003a2b" providerId="ADAL" clId="{5650575E-902D-4016-8E08-B2899F059147}" dt="2020-10-27T17:37:00.710" v="1229" actId="207"/>
          <ac:spMkLst>
            <pc:docMk/>
            <pc:sldMk cId="1686550402" sldId="258"/>
            <ac:spMk id="2" creationId="{2CB7EE2B-D163-4D67-944C-1FADC7C28C99}"/>
          </ac:spMkLst>
        </pc:spChg>
        <pc:spChg chg="del">
          <ac:chgData name="Yadira Thomas" userId="6fb39d9a-649d-4dea-9eb3-26c807003a2b" providerId="ADAL" clId="{5650575E-902D-4016-8E08-B2899F059147}" dt="2020-10-26T17:37:00.507" v="23"/>
          <ac:spMkLst>
            <pc:docMk/>
            <pc:sldMk cId="1686550402" sldId="258"/>
            <ac:spMk id="3" creationId="{B07D3257-09E7-4DC7-A22E-F81A2E262CB3}"/>
          </ac:spMkLst>
        </pc:spChg>
        <pc:picChg chg="add mod">
          <ac:chgData name="Yadira Thomas" userId="6fb39d9a-649d-4dea-9eb3-26c807003a2b" providerId="ADAL" clId="{5650575E-902D-4016-8E08-B2899F059147}" dt="2020-10-26T17:37:00.507" v="23"/>
          <ac:picMkLst>
            <pc:docMk/>
            <pc:sldMk cId="1686550402" sldId="258"/>
            <ac:picMk id="4" creationId="{859DF02D-A4C2-4DE2-B322-5306536D3F3D}"/>
          </ac:picMkLst>
        </pc:picChg>
      </pc:sldChg>
      <pc:sldChg chg="addSp delSp modSp add">
        <pc:chgData name="Yadira Thomas" userId="6fb39d9a-649d-4dea-9eb3-26c807003a2b" providerId="ADAL" clId="{5650575E-902D-4016-8E08-B2899F059147}" dt="2020-10-27T17:37:13.554" v="1231" actId="207"/>
        <pc:sldMkLst>
          <pc:docMk/>
          <pc:sldMk cId="898369764" sldId="259"/>
        </pc:sldMkLst>
        <pc:spChg chg="mod">
          <ac:chgData name="Yadira Thomas" userId="6fb39d9a-649d-4dea-9eb3-26c807003a2b" providerId="ADAL" clId="{5650575E-902D-4016-8E08-B2899F059147}" dt="2020-10-27T17:37:13.554" v="1231" actId="207"/>
          <ac:spMkLst>
            <pc:docMk/>
            <pc:sldMk cId="898369764" sldId="259"/>
            <ac:spMk id="2" creationId="{ACC4C716-B2B6-4765-BE3D-DC246B0C3660}"/>
          </ac:spMkLst>
        </pc:spChg>
        <pc:spChg chg="del">
          <ac:chgData name="Yadira Thomas" userId="6fb39d9a-649d-4dea-9eb3-26c807003a2b" providerId="ADAL" clId="{5650575E-902D-4016-8E08-B2899F059147}" dt="2020-10-26T17:38:18.256" v="25"/>
          <ac:spMkLst>
            <pc:docMk/>
            <pc:sldMk cId="898369764" sldId="259"/>
            <ac:spMk id="3" creationId="{18F0D352-CC04-4213-A7B4-F7B3DAB9B50F}"/>
          </ac:spMkLst>
        </pc:spChg>
        <pc:picChg chg="add mod">
          <ac:chgData name="Yadira Thomas" userId="6fb39d9a-649d-4dea-9eb3-26c807003a2b" providerId="ADAL" clId="{5650575E-902D-4016-8E08-B2899F059147}" dt="2020-10-26T17:38:18.256" v="25"/>
          <ac:picMkLst>
            <pc:docMk/>
            <pc:sldMk cId="898369764" sldId="259"/>
            <ac:picMk id="4" creationId="{3EED66E7-593E-48BC-9043-978333762DEA}"/>
          </ac:picMkLst>
        </pc:picChg>
      </pc:sldChg>
      <pc:sldChg chg="addSp delSp modSp add mod setBg">
        <pc:chgData name="Yadira Thomas" userId="6fb39d9a-649d-4dea-9eb3-26c807003a2b" providerId="ADAL" clId="{5650575E-902D-4016-8E08-B2899F059147}" dt="2020-10-27T17:37:20.777" v="1232" actId="113"/>
        <pc:sldMkLst>
          <pc:docMk/>
          <pc:sldMk cId="1700781466" sldId="260"/>
        </pc:sldMkLst>
        <pc:spChg chg="mod">
          <ac:chgData name="Yadira Thomas" userId="6fb39d9a-649d-4dea-9eb3-26c807003a2b" providerId="ADAL" clId="{5650575E-902D-4016-8E08-B2899F059147}" dt="2020-10-27T17:37:20.777" v="1232" actId="113"/>
          <ac:spMkLst>
            <pc:docMk/>
            <pc:sldMk cId="1700781466" sldId="260"/>
            <ac:spMk id="2" creationId="{2725E5C0-F574-42F2-A05D-F64DEE2EF0F5}"/>
          </ac:spMkLst>
        </pc:spChg>
        <pc:spChg chg="del">
          <ac:chgData name="Yadira Thomas" userId="6fb39d9a-649d-4dea-9eb3-26c807003a2b" providerId="ADAL" clId="{5650575E-902D-4016-8E08-B2899F059147}" dt="2020-10-26T17:42:27.298" v="74"/>
          <ac:spMkLst>
            <pc:docMk/>
            <pc:sldMk cId="1700781466" sldId="260"/>
            <ac:spMk id="3" creationId="{5495EE9C-1D99-43B9-8A24-D809465C8242}"/>
          </ac:spMkLst>
        </pc:spChg>
        <pc:spChg chg="add del">
          <ac:chgData name="Yadira Thomas" userId="6fb39d9a-649d-4dea-9eb3-26c807003a2b" providerId="ADAL" clId="{5650575E-902D-4016-8E08-B2899F059147}" dt="2020-10-26T17:43:05.599" v="78" actId="26606"/>
          <ac:spMkLst>
            <pc:docMk/>
            <pc:sldMk cId="1700781466" sldId="260"/>
            <ac:spMk id="6" creationId="{BEE73255-8084-4DF9-BB0B-15EAC92E2CB9}"/>
          </ac:spMkLst>
        </pc:spChg>
        <pc:spChg chg="add del">
          <ac:chgData name="Yadira Thomas" userId="6fb39d9a-649d-4dea-9eb3-26c807003a2b" providerId="ADAL" clId="{5650575E-902D-4016-8E08-B2899F059147}" dt="2020-10-26T17:43:05.599" v="78" actId="26606"/>
          <ac:spMkLst>
            <pc:docMk/>
            <pc:sldMk cId="1700781466" sldId="260"/>
            <ac:spMk id="7" creationId="{67048353-8981-459A-9BC6-9711CE462E06}"/>
          </ac:spMkLst>
        </pc:spChg>
        <pc:spChg chg="add del">
          <ac:chgData name="Yadira Thomas" userId="6fb39d9a-649d-4dea-9eb3-26c807003a2b" providerId="ADAL" clId="{5650575E-902D-4016-8E08-B2899F059147}" dt="2020-10-26T17:42:51.207" v="76" actId="26606"/>
          <ac:spMkLst>
            <pc:docMk/>
            <pc:sldMk cId="1700781466" sldId="260"/>
            <ac:spMk id="9" creationId="{BEE73255-8084-4DF9-BB0B-15EAC92E2CB9}"/>
          </ac:spMkLst>
        </pc:spChg>
        <pc:spChg chg="add del">
          <ac:chgData name="Yadira Thomas" userId="6fb39d9a-649d-4dea-9eb3-26c807003a2b" providerId="ADAL" clId="{5650575E-902D-4016-8E08-B2899F059147}" dt="2020-10-26T17:42:51.207" v="76" actId="26606"/>
          <ac:spMkLst>
            <pc:docMk/>
            <pc:sldMk cId="1700781466" sldId="260"/>
            <ac:spMk id="11" creationId="{67048353-8981-459A-9BC6-9711CE462E06}"/>
          </ac:spMkLst>
        </pc:spChg>
        <pc:picChg chg="add mod">
          <ac:chgData name="Yadira Thomas" userId="6fb39d9a-649d-4dea-9eb3-26c807003a2b" providerId="ADAL" clId="{5650575E-902D-4016-8E08-B2899F059147}" dt="2020-10-26T17:43:31.624" v="88" actId="14100"/>
          <ac:picMkLst>
            <pc:docMk/>
            <pc:sldMk cId="1700781466" sldId="260"/>
            <ac:picMk id="4" creationId="{A597C897-E3A9-4096-A8E1-0C2E937AEDD6}"/>
          </ac:picMkLst>
        </pc:picChg>
      </pc:sldChg>
      <pc:sldChg chg="addSp modSp add modAnim">
        <pc:chgData name="Yadira Thomas" userId="6fb39d9a-649d-4dea-9eb3-26c807003a2b" providerId="ADAL" clId="{5650575E-902D-4016-8E08-B2899F059147}" dt="2020-10-27T17:46:20.526" v="1371" actId="20577"/>
        <pc:sldMkLst>
          <pc:docMk/>
          <pc:sldMk cId="975328940" sldId="261"/>
        </pc:sldMkLst>
        <pc:spChg chg="mod">
          <ac:chgData name="Yadira Thomas" userId="6fb39d9a-649d-4dea-9eb3-26c807003a2b" providerId="ADAL" clId="{5650575E-902D-4016-8E08-B2899F059147}" dt="2020-10-27T17:37:39.576" v="1234" actId="113"/>
          <ac:spMkLst>
            <pc:docMk/>
            <pc:sldMk cId="975328940" sldId="261"/>
            <ac:spMk id="2" creationId="{DBA64F5A-6E8D-4B21-BC49-468EE84F63C1}"/>
          </ac:spMkLst>
        </pc:spChg>
        <pc:spChg chg="mod">
          <ac:chgData name="Yadira Thomas" userId="6fb39d9a-649d-4dea-9eb3-26c807003a2b" providerId="ADAL" clId="{5650575E-902D-4016-8E08-B2899F059147}" dt="2020-10-27T17:46:20.526" v="1371" actId="20577"/>
          <ac:spMkLst>
            <pc:docMk/>
            <pc:sldMk cId="975328940" sldId="261"/>
            <ac:spMk id="3" creationId="{480A6D91-68C3-4DA8-A164-2E6F57F378E4}"/>
          </ac:spMkLst>
        </pc:spChg>
        <pc:spChg chg="add mod">
          <ac:chgData name="Yadira Thomas" userId="6fb39d9a-649d-4dea-9eb3-26c807003a2b" providerId="ADAL" clId="{5650575E-902D-4016-8E08-B2899F059147}" dt="2020-10-27T17:08:04.261" v="741" actId="207"/>
          <ac:spMkLst>
            <pc:docMk/>
            <pc:sldMk cId="975328940" sldId="261"/>
            <ac:spMk id="4" creationId="{818C52F3-D9FA-407F-9158-D1F325369D11}"/>
          </ac:spMkLst>
        </pc:spChg>
        <pc:spChg chg="add mod">
          <ac:chgData name="Yadira Thomas" userId="6fb39d9a-649d-4dea-9eb3-26c807003a2b" providerId="ADAL" clId="{5650575E-902D-4016-8E08-B2899F059147}" dt="2020-10-27T17:08:34.597" v="750" actId="20577"/>
          <ac:spMkLst>
            <pc:docMk/>
            <pc:sldMk cId="975328940" sldId="261"/>
            <ac:spMk id="5" creationId="{6EB43DFB-F661-481F-A086-FDAADD306D93}"/>
          </ac:spMkLst>
        </pc:spChg>
        <pc:spChg chg="add mod">
          <ac:chgData name="Yadira Thomas" userId="6fb39d9a-649d-4dea-9eb3-26c807003a2b" providerId="ADAL" clId="{5650575E-902D-4016-8E08-B2899F059147}" dt="2020-10-27T17:09:02.524" v="756" actId="20577"/>
          <ac:spMkLst>
            <pc:docMk/>
            <pc:sldMk cId="975328940" sldId="261"/>
            <ac:spMk id="6" creationId="{4EAA22FC-FBA3-41FB-940E-8E9708BE5F3D}"/>
          </ac:spMkLst>
        </pc:spChg>
        <pc:spChg chg="add mod">
          <ac:chgData name="Yadira Thomas" userId="6fb39d9a-649d-4dea-9eb3-26c807003a2b" providerId="ADAL" clId="{5650575E-902D-4016-8E08-B2899F059147}" dt="2020-10-27T17:09:19.077" v="761" actId="20577"/>
          <ac:spMkLst>
            <pc:docMk/>
            <pc:sldMk cId="975328940" sldId="261"/>
            <ac:spMk id="7" creationId="{AE24CFFE-BF2A-451A-A8B6-0D10E261CE32}"/>
          </ac:spMkLst>
        </pc:spChg>
        <pc:spChg chg="add mod">
          <ac:chgData name="Yadira Thomas" userId="6fb39d9a-649d-4dea-9eb3-26c807003a2b" providerId="ADAL" clId="{5650575E-902D-4016-8E08-B2899F059147}" dt="2020-10-27T17:09:33.037" v="765" actId="20577"/>
          <ac:spMkLst>
            <pc:docMk/>
            <pc:sldMk cId="975328940" sldId="261"/>
            <ac:spMk id="8" creationId="{4248B48F-54DF-44E0-8B07-7A5B9B7C00C4}"/>
          </ac:spMkLst>
        </pc:spChg>
      </pc:sldChg>
      <pc:sldChg chg="add del">
        <pc:chgData name="Yadira Thomas" userId="6fb39d9a-649d-4dea-9eb3-26c807003a2b" providerId="ADAL" clId="{5650575E-902D-4016-8E08-B2899F059147}" dt="2020-10-27T17:11:36.726" v="768" actId="2696"/>
        <pc:sldMkLst>
          <pc:docMk/>
          <pc:sldMk cId="278993752" sldId="262"/>
        </pc:sldMkLst>
      </pc:sldChg>
      <pc:sldChg chg="modSp add modAnim">
        <pc:chgData name="Yadira Thomas" userId="6fb39d9a-649d-4dea-9eb3-26c807003a2b" providerId="ADAL" clId="{5650575E-902D-4016-8E08-B2899F059147}" dt="2020-11-02T15:27:23.309" v="1437" actId="20577"/>
        <pc:sldMkLst>
          <pc:docMk/>
          <pc:sldMk cId="4049360815" sldId="263"/>
        </pc:sldMkLst>
        <pc:spChg chg="mod">
          <ac:chgData name="Yadira Thomas" userId="6fb39d9a-649d-4dea-9eb3-26c807003a2b" providerId="ADAL" clId="{5650575E-902D-4016-8E08-B2899F059147}" dt="2020-11-02T15:27:23.309" v="1437" actId="20577"/>
          <ac:spMkLst>
            <pc:docMk/>
            <pc:sldMk cId="4049360815" sldId="263"/>
            <ac:spMk id="3" creationId="{480A6D91-68C3-4DA8-A164-2E6F57F378E4}"/>
          </ac:spMkLst>
        </pc:spChg>
        <pc:spChg chg="mod">
          <ac:chgData name="Yadira Thomas" userId="6fb39d9a-649d-4dea-9eb3-26c807003a2b" providerId="ADAL" clId="{5650575E-902D-4016-8E08-B2899F059147}" dt="2020-10-27T17:11:49.745" v="778" actId="20577"/>
          <ac:spMkLst>
            <pc:docMk/>
            <pc:sldMk cId="4049360815" sldId="263"/>
            <ac:spMk id="4" creationId="{818C52F3-D9FA-407F-9158-D1F325369D11}"/>
          </ac:spMkLst>
        </pc:spChg>
        <pc:spChg chg="mod">
          <ac:chgData name="Yadira Thomas" userId="6fb39d9a-649d-4dea-9eb3-26c807003a2b" providerId="ADAL" clId="{5650575E-902D-4016-8E08-B2899F059147}" dt="2020-10-27T17:13:14.192" v="824" actId="20577"/>
          <ac:spMkLst>
            <pc:docMk/>
            <pc:sldMk cId="4049360815" sldId="263"/>
            <ac:spMk id="5" creationId="{6EB43DFB-F661-481F-A086-FDAADD306D93}"/>
          </ac:spMkLst>
        </pc:spChg>
        <pc:spChg chg="mod">
          <ac:chgData name="Yadira Thomas" userId="6fb39d9a-649d-4dea-9eb3-26c807003a2b" providerId="ADAL" clId="{5650575E-902D-4016-8E08-B2899F059147}" dt="2020-10-27T17:13:55.435" v="868" actId="20577"/>
          <ac:spMkLst>
            <pc:docMk/>
            <pc:sldMk cId="4049360815" sldId="263"/>
            <ac:spMk id="6" creationId="{4EAA22FC-FBA3-41FB-940E-8E9708BE5F3D}"/>
          </ac:spMkLst>
        </pc:spChg>
        <pc:spChg chg="mod">
          <ac:chgData name="Yadira Thomas" userId="6fb39d9a-649d-4dea-9eb3-26c807003a2b" providerId="ADAL" clId="{5650575E-902D-4016-8E08-B2899F059147}" dt="2020-10-27T17:15:23.322" v="927" actId="20577"/>
          <ac:spMkLst>
            <pc:docMk/>
            <pc:sldMk cId="4049360815" sldId="263"/>
            <ac:spMk id="7" creationId="{AE24CFFE-BF2A-451A-A8B6-0D10E261CE32}"/>
          </ac:spMkLst>
        </pc:spChg>
        <pc:spChg chg="mod">
          <ac:chgData name="Yadira Thomas" userId="6fb39d9a-649d-4dea-9eb3-26c807003a2b" providerId="ADAL" clId="{5650575E-902D-4016-8E08-B2899F059147}" dt="2020-10-27T17:16:09.938" v="983" actId="20577"/>
          <ac:spMkLst>
            <pc:docMk/>
            <pc:sldMk cId="4049360815" sldId="263"/>
            <ac:spMk id="8" creationId="{4248B48F-54DF-44E0-8B07-7A5B9B7C00C4}"/>
          </ac:spMkLst>
        </pc:spChg>
      </pc:sldChg>
      <pc:sldChg chg="addSp delSp modSp add">
        <pc:chgData name="Yadira Thomas" userId="6fb39d9a-649d-4dea-9eb3-26c807003a2b" providerId="ADAL" clId="{5650575E-902D-4016-8E08-B2899F059147}" dt="2020-10-27T17:35:40.172" v="1191" actId="113"/>
        <pc:sldMkLst>
          <pc:docMk/>
          <pc:sldMk cId="726630219" sldId="264"/>
        </pc:sldMkLst>
        <pc:spChg chg="mod">
          <ac:chgData name="Yadira Thomas" userId="6fb39d9a-649d-4dea-9eb3-26c807003a2b" providerId="ADAL" clId="{5650575E-902D-4016-8E08-B2899F059147}" dt="2020-10-27T17:35:40.172" v="1191" actId="113"/>
          <ac:spMkLst>
            <pc:docMk/>
            <pc:sldMk cId="726630219" sldId="264"/>
            <ac:spMk id="2" creationId="{4F20E513-1326-4D5C-9A4F-C283B4A259C2}"/>
          </ac:spMkLst>
        </pc:spChg>
        <pc:spChg chg="del">
          <ac:chgData name="Yadira Thomas" userId="6fb39d9a-649d-4dea-9eb3-26c807003a2b" providerId="ADAL" clId="{5650575E-902D-4016-8E08-B2899F059147}" dt="2020-10-27T17:22:41.631" v="1031"/>
          <ac:spMkLst>
            <pc:docMk/>
            <pc:sldMk cId="726630219" sldId="264"/>
            <ac:spMk id="3" creationId="{1495D8AB-7A7C-4910-945A-F0A3046F5F0B}"/>
          </ac:spMkLst>
        </pc:spChg>
        <pc:picChg chg="add mod">
          <ac:chgData name="Yadira Thomas" userId="6fb39d9a-649d-4dea-9eb3-26c807003a2b" providerId="ADAL" clId="{5650575E-902D-4016-8E08-B2899F059147}" dt="2020-10-27T17:22:41.631" v="1031"/>
          <ac:picMkLst>
            <pc:docMk/>
            <pc:sldMk cId="726630219" sldId="264"/>
            <ac:picMk id="4" creationId="{5F0D745D-108E-4962-AA26-091474E9B76B}"/>
          </ac:picMkLst>
        </pc:picChg>
      </pc:sldChg>
      <pc:sldChg chg="addSp delSp modSp add">
        <pc:chgData name="Yadira Thomas" userId="6fb39d9a-649d-4dea-9eb3-26c807003a2b" providerId="ADAL" clId="{5650575E-902D-4016-8E08-B2899F059147}" dt="2020-10-27T17:35:49.729" v="1193" actId="207"/>
        <pc:sldMkLst>
          <pc:docMk/>
          <pc:sldMk cId="1448845330" sldId="265"/>
        </pc:sldMkLst>
        <pc:spChg chg="mod">
          <ac:chgData name="Yadira Thomas" userId="6fb39d9a-649d-4dea-9eb3-26c807003a2b" providerId="ADAL" clId="{5650575E-902D-4016-8E08-B2899F059147}" dt="2020-10-27T17:35:49.729" v="1193" actId="207"/>
          <ac:spMkLst>
            <pc:docMk/>
            <pc:sldMk cId="1448845330" sldId="265"/>
            <ac:spMk id="2" creationId="{ACD2B83F-D35D-40F6-ADFA-13C3CBB7ADCD}"/>
          </ac:spMkLst>
        </pc:spChg>
        <pc:spChg chg="del">
          <ac:chgData name="Yadira Thomas" userId="6fb39d9a-649d-4dea-9eb3-26c807003a2b" providerId="ADAL" clId="{5650575E-902D-4016-8E08-B2899F059147}" dt="2020-10-27T17:24:10.498" v="1056"/>
          <ac:spMkLst>
            <pc:docMk/>
            <pc:sldMk cId="1448845330" sldId="265"/>
            <ac:spMk id="3" creationId="{3E8A9A1B-5745-48FD-8B94-620BA95A6303}"/>
          </ac:spMkLst>
        </pc:spChg>
        <pc:picChg chg="add mod">
          <ac:chgData name="Yadira Thomas" userId="6fb39d9a-649d-4dea-9eb3-26c807003a2b" providerId="ADAL" clId="{5650575E-902D-4016-8E08-B2899F059147}" dt="2020-10-27T17:24:10.498" v="1056"/>
          <ac:picMkLst>
            <pc:docMk/>
            <pc:sldMk cId="1448845330" sldId="265"/>
            <ac:picMk id="4" creationId="{9D315307-1154-48F4-BE72-A6F52721C391}"/>
          </ac:picMkLst>
        </pc:picChg>
      </pc:sldChg>
      <pc:sldChg chg="addSp delSp modSp add">
        <pc:chgData name="Yadira Thomas" userId="6fb39d9a-649d-4dea-9eb3-26c807003a2b" providerId="ADAL" clId="{5650575E-902D-4016-8E08-B2899F059147}" dt="2020-10-27T17:35:56.124" v="1195" actId="207"/>
        <pc:sldMkLst>
          <pc:docMk/>
          <pc:sldMk cId="1127948017" sldId="266"/>
        </pc:sldMkLst>
        <pc:spChg chg="mod">
          <ac:chgData name="Yadira Thomas" userId="6fb39d9a-649d-4dea-9eb3-26c807003a2b" providerId="ADAL" clId="{5650575E-902D-4016-8E08-B2899F059147}" dt="2020-10-27T17:35:56.124" v="1195" actId="207"/>
          <ac:spMkLst>
            <pc:docMk/>
            <pc:sldMk cId="1127948017" sldId="266"/>
            <ac:spMk id="2" creationId="{FD6BE3CE-2F41-403A-A210-B04AE3D27F9B}"/>
          </ac:spMkLst>
        </pc:spChg>
        <pc:spChg chg="del">
          <ac:chgData name="Yadira Thomas" userId="6fb39d9a-649d-4dea-9eb3-26c807003a2b" providerId="ADAL" clId="{5650575E-902D-4016-8E08-B2899F059147}" dt="2020-10-27T17:25:24.067" v="1107"/>
          <ac:spMkLst>
            <pc:docMk/>
            <pc:sldMk cId="1127948017" sldId="266"/>
            <ac:spMk id="3" creationId="{A801BC1C-EBFD-4629-98C0-4D8F19C34641}"/>
          </ac:spMkLst>
        </pc:spChg>
        <pc:picChg chg="add mod">
          <ac:chgData name="Yadira Thomas" userId="6fb39d9a-649d-4dea-9eb3-26c807003a2b" providerId="ADAL" clId="{5650575E-902D-4016-8E08-B2899F059147}" dt="2020-10-27T17:25:24.067" v="1107"/>
          <ac:picMkLst>
            <pc:docMk/>
            <pc:sldMk cId="1127948017" sldId="266"/>
            <ac:picMk id="4" creationId="{5221DEDF-C8A7-4627-A0D8-9E6A85B5BEB1}"/>
          </ac:picMkLst>
        </pc:picChg>
      </pc:sldChg>
      <pc:sldChg chg="addSp delSp modSp add">
        <pc:chgData name="Yadira Thomas" userId="6fb39d9a-649d-4dea-9eb3-26c807003a2b" providerId="ADAL" clId="{5650575E-902D-4016-8E08-B2899F059147}" dt="2020-10-27T17:36:10.720" v="1198" actId="14100"/>
        <pc:sldMkLst>
          <pc:docMk/>
          <pc:sldMk cId="188031269" sldId="267"/>
        </pc:sldMkLst>
        <pc:spChg chg="mod">
          <ac:chgData name="Yadira Thomas" userId="6fb39d9a-649d-4dea-9eb3-26c807003a2b" providerId="ADAL" clId="{5650575E-902D-4016-8E08-B2899F059147}" dt="2020-10-27T17:36:10.720" v="1198" actId="14100"/>
          <ac:spMkLst>
            <pc:docMk/>
            <pc:sldMk cId="188031269" sldId="267"/>
            <ac:spMk id="2" creationId="{7355FDCD-4467-48E9-B3D9-5BE44BB02A9C}"/>
          </ac:spMkLst>
        </pc:spChg>
        <pc:spChg chg="del">
          <ac:chgData name="Yadira Thomas" userId="6fb39d9a-649d-4dea-9eb3-26c807003a2b" providerId="ADAL" clId="{5650575E-902D-4016-8E08-B2899F059147}" dt="2020-10-27T17:28:24.234" v="1158"/>
          <ac:spMkLst>
            <pc:docMk/>
            <pc:sldMk cId="188031269" sldId="267"/>
            <ac:spMk id="3" creationId="{6CEE98A0-D1E6-47E5-BAE4-E66726295337}"/>
          </ac:spMkLst>
        </pc:spChg>
        <pc:picChg chg="add mod">
          <ac:chgData name="Yadira Thomas" userId="6fb39d9a-649d-4dea-9eb3-26c807003a2b" providerId="ADAL" clId="{5650575E-902D-4016-8E08-B2899F059147}" dt="2020-10-27T17:28:37.003" v="1159" actId="1076"/>
          <ac:picMkLst>
            <pc:docMk/>
            <pc:sldMk cId="188031269" sldId="267"/>
            <ac:picMk id="4" creationId="{75C5C6A9-04F2-4385-9AD5-4F8532B57725}"/>
          </ac:picMkLst>
        </pc:picChg>
      </pc:sldChg>
      <pc:sldMasterChg chg="setBg modSldLayout">
        <pc:chgData name="Yadira Thomas" userId="6fb39d9a-649d-4dea-9eb3-26c807003a2b" providerId="ADAL" clId="{5650575E-902D-4016-8E08-B2899F059147}" dt="2020-10-27T17:34:48.564" v="1183"/>
        <pc:sldMasterMkLst>
          <pc:docMk/>
          <pc:sldMasterMk cId="3965243209" sldId="2147483648"/>
        </pc:sldMasterMkLst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975713057" sldId="2147483649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4100798184" sldId="2147483650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239120447" sldId="2147483651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2833498295" sldId="2147483652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1538706755" sldId="2147483653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2255268323" sldId="2147483654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3141246260" sldId="2147483655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3943445732" sldId="2147483656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4237480041" sldId="2147483657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3803410729" sldId="2147483658"/>
          </pc:sldLayoutMkLst>
        </pc:sldLayoutChg>
        <pc:sldLayoutChg chg="setBg">
          <pc:chgData name="Yadira Thomas" userId="6fb39d9a-649d-4dea-9eb3-26c807003a2b" providerId="ADAL" clId="{5650575E-902D-4016-8E08-B2899F059147}" dt="2020-10-27T17:34:48.564" v="1183"/>
          <pc:sldLayoutMkLst>
            <pc:docMk/>
            <pc:sldMasterMk cId="3965243209" sldId="2147483648"/>
            <pc:sldLayoutMk cId="286830932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53C8-B5AC-4C82-9894-0379B0D10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4768C-6C63-4FA0-BDE3-65408532E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F5ABF-0594-467D-ADD3-024EC48A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F797E-5797-46B8-93B4-2D87030B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A3E1-24A9-4AA5-B579-6D946095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1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2CDC-6BF4-4FC6-8DAA-795FF2B2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2E1C0-8CCC-4641-8331-8378EB20D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A31CB-EAC6-4133-89FD-EA5B01B3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911E0-435C-443E-B7E7-324624DF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AF0B9-FFCB-47FC-BC80-686C824E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A68E9-34FE-4AB5-9E8C-33906382C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92C03-06EB-4816-8C7C-7A5008405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900B-805D-4DF8-8FE9-67A9DADB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CB3B1-2AEE-42DE-AF51-0BE0E55B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D36CD-4B2B-4219-9F3A-CF38BBE7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3390-3405-4A99-A663-8103327C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F2E5-AB15-413A-9E94-7BC5D01A0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1F25-702C-44C5-98FC-D0AC90C1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8005B-3667-4FC5-B1A5-A90BCF97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7FE01-02C7-46A5-850F-D5C2FFB1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7607-C9CC-48AA-8F5B-63EC8842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E847D-DF29-416A-8F67-EDC66DDE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15394-B66B-44F9-BD0C-F6CEB491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C125-1BB3-4865-A97F-5F25CBBB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BDD0-49F5-48B5-9445-98718C65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B6FF-91C5-49D3-9450-3EA75802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8980-12ED-4AA3-B75C-9E658D041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C3D85-14AD-4182-BC4E-B4162453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450B4-570C-4183-A217-68DFF8AB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F5FB9-430E-4E43-BA02-26761380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1ED49-250E-4747-8E04-F443B9ED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9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EFA0-41B1-4C95-91EC-025DD5AC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56B2C-4A2E-4635-B103-3F025C6DA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55DE7-80D6-47B8-8D5D-95440713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9ED2C-97E5-4E22-B676-8A95CAF0D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F890C-36A2-4C32-8C62-67BE70F64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C4759-99D4-45B9-960A-50861B76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51C1D-2356-46B0-A7B0-43464104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54010-1027-4D47-90A6-CD32162A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4D8F-A3C3-4F42-A731-B462CE5A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20A94-20FE-43E9-8BB6-30113CBF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E6BC3-D354-46D4-AA4A-309D06B0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88243-B98B-4E78-8DC1-57B18D7E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6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2B8C-49C4-4CD4-A51A-0CC7D09B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8D44D-481B-4E9B-AC6D-AE1F419B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079FB-9416-4948-AA44-717F6252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C36C-9BC7-468A-AA51-4479B798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FED1F-9996-4D3C-B878-2B397002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649D9-52D7-40C4-98EC-3970225B4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7C536-4E01-47B9-8612-09A7F21A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0A3A4-59D1-4D86-97C4-E118DA05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CC977-F159-4AB6-A0C8-1BBF59A1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58B1-89FF-420E-A719-A822697E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F95EA-6B0A-4073-88FB-EDB0F07CE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78B1E-E2FF-48D3-BC74-FB7BBF77C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E2A62-FC4A-4525-91DC-5069D613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CADFD-5BB2-4652-A015-1067AB88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A13AB-091F-4FBB-80F4-3CCED1D6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8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2617A-BA44-4214-B8ED-5AB78927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C9097-E1F8-4C8A-A9A7-BCBA1C70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65882-FEC8-4A7B-98FB-E8E848C93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FDC70-1E40-40EC-81B5-82A9370608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DBE7C-C901-4EAF-9138-12BD38C44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22314-59D3-42A2-9762-D2964D66C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266F-4422-4E8E-BCFB-6CAD9083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19DC-2822-4B4A-B1DA-73FDA6B6C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4657" y="3808501"/>
            <a:ext cx="6375849" cy="1363215"/>
          </a:xfrm>
        </p:spPr>
        <p:txBody>
          <a:bodyPr anchor="t">
            <a:noAutofit/>
          </a:bodyPr>
          <a:lstStyle/>
          <a:p>
            <a:pPr algn="l"/>
            <a:r>
              <a:rPr lang="en-US" b="1" dirty="0"/>
              <a:t>Forming Questions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Bitmoji Image">
            <a:extLst>
              <a:ext uri="{FF2B5EF4-FFF2-40B4-BE49-F238E27FC236}">
                <a16:creationId xmlns:a16="http://schemas.microsoft.com/office/drawing/2014/main" id="{CD81E105-2B0B-4546-A12B-77A275BB4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7" r="-3" b="15610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5B221A33-8414-458A-A8CE-46F4198A6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18663" b="4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any questions">
            <a:extLst>
              <a:ext uri="{FF2B5EF4-FFF2-40B4-BE49-F238E27FC236}">
                <a16:creationId xmlns:a16="http://schemas.microsoft.com/office/drawing/2014/main" id="{DB8A73D3-052A-4CF8-8AD9-3CCD2852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A7943667-2FC9-47B8-90A9-E8907E2B6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-3" b="-3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what happened">
            <a:extLst>
              <a:ext uri="{FF2B5EF4-FFF2-40B4-BE49-F238E27FC236}">
                <a16:creationId xmlns:a16="http://schemas.microsoft.com/office/drawing/2014/main" id="{D6CCE6A6-D4EA-4A18-9302-DEB160D85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1482"/>
          <a:stretch/>
        </p:blipFill>
        <p:spPr bwMode="auto"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9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4F5A-6E8D-4B21-BC49-468EE84F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6625" cy="65405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600" b="1" dirty="0"/>
              <a:t>Choose the correct interrogative word to complete each sentence: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6D91-68C3-4DA8-A164-2E6F57F3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176"/>
            <a:ext cx="10515600" cy="5157787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¿_____________ es el </a:t>
            </a:r>
            <a:r>
              <a:rPr lang="en-US" dirty="0" err="1"/>
              <a:t>profesor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El </a:t>
            </a:r>
            <a:r>
              <a:rPr lang="en-US" dirty="0" err="1"/>
              <a:t>profesor</a:t>
            </a:r>
            <a:r>
              <a:rPr lang="en-US" dirty="0"/>
              <a:t> es de Cuba.</a:t>
            </a:r>
          </a:p>
          <a:p>
            <a:pPr marL="514350" indent="-514350">
              <a:buAutoNum type="arabicPeriod" startAt="2"/>
            </a:pPr>
            <a:r>
              <a:rPr lang="en-US" dirty="0"/>
              <a:t>¿_______________ </a:t>
            </a:r>
            <a:r>
              <a:rPr lang="en-US" dirty="0" err="1"/>
              <a:t>estudiantes</a:t>
            </a:r>
            <a:r>
              <a:rPr lang="en-US" dirty="0"/>
              <a:t> hay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Hay </a:t>
            </a:r>
            <a:r>
              <a:rPr lang="en-US" dirty="0" err="1"/>
              <a:t>treinta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.</a:t>
            </a:r>
          </a:p>
          <a:p>
            <a:pPr marL="514350" indent="-514350">
              <a:buAutoNum type="arabicPeriod" startAt="3"/>
            </a:pPr>
            <a:r>
              <a:rPr lang="en-US" dirty="0"/>
              <a:t>¿ ______________ es el </a:t>
            </a:r>
            <a:r>
              <a:rPr lang="en-US" dirty="0" err="1"/>
              <a:t>compañero</a:t>
            </a:r>
            <a:r>
              <a:rPr lang="en-US" dirty="0"/>
              <a:t> de </a:t>
            </a:r>
            <a:r>
              <a:rPr lang="en-US" dirty="0" err="1"/>
              <a:t>clase</a:t>
            </a:r>
            <a:r>
              <a:rPr lang="en-US" dirty="0"/>
              <a:t> de Manuel?</a:t>
            </a:r>
          </a:p>
          <a:p>
            <a:pPr marL="0" indent="0">
              <a:buNone/>
            </a:pPr>
            <a:r>
              <a:rPr lang="en-US" dirty="0"/>
              <a:t>     Jaime es el </a:t>
            </a:r>
            <a:r>
              <a:rPr lang="en-US" dirty="0" err="1"/>
              <a:t>compañero</a:t>
            </a:r>
            <a:r>
              <a:rPr lang="en-US" dirty="0"/>
              <a:t> de </a:t>
            </a:r>
            <a:r>
              <a:rPr lang="en-US" dirty="0" err="1"/>
              <a:t>clase</a:t>
            </a:r>
            <a:r>
              <a:rPr lang="en-US" dirty="0"/>
              <a:t> de Manuel. </a:t>
            </a:r>
          </a:p>
          <a:p>
            <a:pPr marL="514350" indent="-514350">
              <a:buAutoNum type="arabicPeriod" startAt="4"/>
            </a:pPr>
            <a:r>
              <a:rPr lang="en-US" dirty="0"/>
              <a:t>¿ _______________ </a:t>
            </a:r>
            <a:r>
              <a:rPr lang="en-US" dirty="0" err="1"/>
              <a:t>compran</a:t>
            </a:r>
            <a:r>
              <a:rPr lang="en-US" dirty="0"/>
              <a:t> los </a:t>
            </a:r>
            <a:r>
              <a:rPr lang="en-US" dirty="0" err="1"/>
              <a:t>libros</a:t>
            </a:r>
            <a:r>
              <a:rPr lang="en-US" dirty="0"/>
              <a:t> los </a:t>
            </a:r>
            <a:r>
              <a:rPr lang="en-US" dirty="0" err="1"/>
              <a:t>estudiantes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  Los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compran</a:t>
            </a:r>
            <a:r>
              <a:rPr lang="en-US" dirty="0"/>
              <a:t> los </a:t>
            </a:r>
            <a:r>
              <a:rPr lang="en-US" dirty="0" err="1"/>
              <a:t>libros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librería</a:t>
            </a:r>
            <a:r>
              <a:rPr lang="en-US" dirty="0"/>
              <a:t>.</a:t>
            </a:r>
          </a:p>
          <a:p>
            <a:pPr marL="514350" indent="-514350">
              <a:buAutoNum type="arabicPeriod" startAt="5"/>
            </a:pPr>
            <a:r>
              <a:rPr lang="en-US" dirty="0"/>
              <a:t>¿ _______________ </a:t>
            </a:r>
            <a:r>
              <a:rPr lang="en-US" dirty="0" err="1"/>
              <a:t>necesitas</a:t>
            </a:r>
            <a:r>
              <a:rPr lang="en-US" dirty="0"/>
              <a:t> para la </a:t>
            </a:r>
            <a:r>
              <a:rPr lang="en-US" dirty="0" err="1"/>
              <a:t>clase</a:t>
            </a:r>
            <a:r>
              <a:rPr lang="en-US" dirty="0"/>
              <a:t> de </a:t>
            </a:r>
            <a:r>
              <a:rPr lang="en-US" dirty="0" err="1"/>
              <a:t>matemáticas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Necesito</a:t>
            </a:r>
            <a:r>
              <a:rPr lang="en-US" dirty="0"/>
              <a:t> una </a:t>
            </a:r>
            <a:r>
              <a:rPr lang="en-US" dirty="0" err="1"/>
              <a:t>calculadora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C52F3-D9FA-407F-9158-D1F325369D11}"/>
              </a:ext>
            </a:extLst>
          </p:cNvPr>
          <p:cNvSpPr txBox="1"/>
          <p:nvPr/>
        </p:nvSpPr>
        <p:spPr>
          <a:xfrm>
            <a:off x="1828800" y="930852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De </a:t>
            </a:r>
            <a:r>
              <a:rPr lang="en-US" sz="3200" b="1" dirty="0" err="1">
                <a:solidFill>
                  <a:srgbClr val="0070C0"/>
                </a:solidFill>
              </a:rPr>
              <a:t>dónde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43DFB-F661-481F-A086-FDAADD306D93}"/>
              </a:ext>
            </a:extLst>
          </p:cNvPr>
          <p:cNvSpPr txBox="1"/>
          <p:nvPr/>
        </p:nvSpPr>
        <p:spPr>
          <a:xfrm>
            <a:off x="1933575" y="1959552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Cuántos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A22FC-FBA3-41FB-940E-8E9708BE5F3D}"/>
              </a:ext>
            </a:extLst>
          </p:cNvPr>
          <p:cNvSpPr txBox="1"/>
          <p:nvPr/>
        </p:nvSpPr>
        <p:spPr>
          <a:xfrm>
            <a:off x="1933575" y="2931103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Quién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4CFFE-BF2A-451A-A8B6-0D10E261CE32}"/>
              </a:ext>
            </a:extLst>
          </p:cNvPr>
          <p:cNvSpPr txBox="1"/>
          <p:nvPr/>
        </p:nvSpPr>
        <p:spPr>
          <a:xfrm>
            <a:off x="1933575" y="394335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Dónde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8B48F-54DF-44E0-8B07-7A5B9B7C00C4}"/>
              </a:ext>
            </a:extLst>
          </p:cNvPr>
          <p:cNvSpPr txBox="1"/>
          <p:nvPr/>
        </p:nvSpPr>
        <p:spPr>
          <a:xfrm>
            <a:off x="1933575" y="5022059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Qué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4F5A-6E8D-4B21-BC49-468EE84F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6625" cy="65405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600" b="1" dirty="0"/>
              <a:t>Choose the correct interrogative word to complete each sentence: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6D91-68C3-4DA8-A164-2E6F57F3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176"/>
            <a:ext cx="10515600" cy="5157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  ¿_____________ </a:t>
            </a:r>
            <a:r>
              <a:rPr lang="en-US" dirty="0" err="1"/>
              <a:t>estás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Estoy</a:t>
            </a:r>
            <a:r>
              <a:rPr lang="en-US" dirty="0"/>
              <a:t> bien.</a:t>
            </a:r>
          </a:p>
          <a:p>
            <a:pPr marL="0" indent="0">
              <a:buNone/>
            </a:pPr>
            <a:r>
              <a:rPr lang="en-US" dirty="0"/>
              <a:t>7.   ¿_______________ es la </a:t>
            </a:r>
            <a:r>
              <a:rPr lang="en-US" dirty="0" err="1"/>
              <a:t>prueba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La </a:t>
            </a:r>
            <a:r>
              <a:rPr lang="en-US" dirty="0" err="1"/>
              <a:t>prueba</a:t>
            </a:r>
            <a:r>
              <a:rPr lang="en-US" dirty="0"/>
              <a:t> es el </a:t>
            </a:r>
            <a:r>
              <a:rPr lang="en-US" dirty="0" err="1"/>
              <a:t>jueves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8.   ¿ ______________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 de </a:t>
            </a:r>
            <a:r>
              <a:rPr lang="en-US" dirty="0" err="1"/>
              <a:t>español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Porque</a:t>
            </a:r>
            <a:r>
              <a:rPr lang="en-US" dirty="0"/>
              <a:t> es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interesante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9.   ¿ _______________ son </a:t>
            </a:r>
            <a:r>
              <a:rPr lang="en-US" dirty="0" err="1"/>
              <a:t>ellos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Ellos</a:t>
            </a:r>
            <a:r>
              <a:rPr lang="en-US" dirty="0"/>
              <a:t> son los </a:t>
            </a:r>
            <a:r>
              <a:rPr lang="en-US" dirty="0" err="1"/>
              <a:t>estudiantes</a:t>
            </a:r>
            <a:r>
              <a:rPr lang="en-US" dirty="0"/>
              <a:t> de Harrison.</a:t>
            </a:r>
          </a:p>
          <a:p>
            <a:pPr marL="0" indent="0">
              <a:buNone/>
            </a:pPr>
            <a:r>
              <a:rPr lang="en-US"/>
              <a:t>10. ¿ </a:t>
            </a:r>
            <a:r>
              <a:rPr lang="en-US" dirty="0"/>
              <a:t>_______________ mochila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, la amarilla o la </a:t>
            </a:r>
            <a:r>
              <a:rPr lang="en-US" dirty="0" err="1"/>
              <a:t>rosada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  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la mochila </a:t>
            </a:r>
            <a:r>
              <a:rPr lang="en-US" dirty="0" err="1"/>
              <a:t>rosada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C52F3-D9FA-407F-9158-D1F325369D11}"/>
              </a:ext>
            </a:extLst>
          </p:cNvPr>
          <p:cNvSpPr txBox="1"/>
          <p:nvPr/>
        </p:nvSpPr>
        <p:spPr>
          <a:xfrm>
            <a:off x="1828800" y="930852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ómo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43DFB-F661-481F-A086-FDAADD306D93}"/>
              </a:ext>
            </a:extLst>
          </p:cNvPr>
          <p:cNvSpPr txBox="1"/>
          <p:nvPr/>
        </p:nvSpPr>
        <p:spPr>
          <a:xfrm>
            <a:off x="1933575" y="1959552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Cuándo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A22FC-FBA3-41FB-940E-8E9708BE5F3D}"/>
              </a:ext>
            </a:extLst>
          </p:cNvPr>
          <p:cNvSpPr txBox="1"/>
          <p:nvPr/>
        </p:nvSpPr>
        <p:spPr>
          <a:xfrm>
            <a:off x="1933575" y="2931103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Por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/>
              </a:rPr>
              <a:t>qu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4CFFE-BF2A-451A-A8B6-0D10E261CE32}"/>
              </a:ext>
            </a:extLst>
          </p:cNvPr>
          <p:cNvSpPr txBox="1"/>
          <p:nvPr/>
        </p:nvSpPr>
        <p:spPr>
          <a:xfrm>
            <a:off x="1933575" y="394335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/>
              </a:rPr>
              <a:t>Quiénes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8B48F-54DF-44E0-8B07-7A5B9B7C00C4}"/>
              </a:ext>
            </a:extLst>
          </p:cNvPr>
          <p:cNvSpPr txBox="1"/>
          <p:nvPr/>
        </p:nvSpPr>
        <p:spPr>
          <a:xfrm>
            <a:off x="1933575" y="5022059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/>
              </a:rPr>
              <a:t>Cuál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3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E513-1326-4D5C-9A4F-C283B4A2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Ways to form questions: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0D745D-108E-4962-AA26-091474E9B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9875"/>
            <a:ext cx="10515600" cy="36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B83F-D35D-40F6-ADFA-13C3CBB7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Ways to form questions: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315307-1154-48F4-BE72-A6F52721C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0759"/>
            <a:ext cx="10515600" cy="34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4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E3CE-2F41-403A-A210-B04AE3D2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Ways to form questions: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21DEDF-C8A7-4627-A0D8-9E6A85B5B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887" y="2405856"/>
            <a:ext cx="101822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4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FDCD-4467-48E9-B3D9-5BE44BB0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65125"/>
            <a:ext cx="1101852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Examples of changing sentences into questions: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C5C6A9-04F2-4385-9AD5-4F8532B57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042" y="1835150"/>
            <a:ext cx="93279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55AE82-935E-4F86-8BD3-79522B816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97840"/>
            <a:ext cx="10515600" cy="54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7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EE2B-D163-4D67-944C-1FADC7C2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Using interrogative words: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9DF02D-A4C2-4DE2-B322-5306536D3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9619"/>
            <a:ext cx="105156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5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C716-B2B6-4765-BE3D-DC246B0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No and Not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D66E7-593E-48BC-9043-978333762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82901"/>
            <a:ext cx="10515600" cy="18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E5C0-F574-42F2-A05D-F64DEE2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26669"/>
            <a:ext cx="10515600" cy="6543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Dialogue using question words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97C897-E3A9-4096-A8E1-0C2E937AE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81" y="863600"/>
            <a:ext cx="1038352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8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15" ma:contentTypeDescription="Create a new document." ma:contentTypeScope="" ma:versionID="f8fba48f5b3d293869df79923a09abe1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c8b10223c34b25007bc4efef55f942c1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C5C9D1-A166-4535-8EEA-526EF0E5A639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d1bea57f-f24a-4814-8dfc-e372b91f2504"/>
    <ds:schemaRef ds:uri="http://schemas.microsoft.com/office/infopath/2007/PartnerControls"/>
    <ds:schemaRef ds:uri="http://schemas.openxmlformats.org/package/2006/metadata/core-properties"/>
    <ds:schemaRef ds:uri="1f288448-f477-4024-bfa7-c5da6d31a550"/>
  </ds:schemaRefs>
</ds:datastoreItem>
</file>

<file path=customXml/itemProps2.xml><?xml version="1.0" encoding="utf-8"?>
<ds:datastoreItem xmlns:ds="http://schemas.openxmlformats.org/officeDocument/2006/customXml" ds:itemID="{9C5C144E-ED7B-4CCA-A172-A340CE268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9A2056-568B-4AC5-9F59-0EAA7EB5A6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205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Forming Questions</vt:lpstr>
      <vt:lpstr>Ways to form questions:</vt:lpstr>
      <vt:lpstr>Ways to form questions:</vt:lpstr>
      <vt:lpstr>Ways to form questions:</vt:lpstr>
      <vt:lpstr>Examples of changing sentences into questions: </vt:lpstr>
      <vt:lpstr>PowerPoint Presentation</vt:lpstr>
      <vt:lpstr>Using interrogative words:</vt:lpstr>
      <vt:lpstr>No and Not</vt:lpstr>
      <vt:lpstr>Example Dialogue using question words</vt:lpstr>
      <vt:lpstr> Choose the correct interrogative word to complete each sentence: </vt:lpstr>
      <vt:lpstr> Choose the correct interrogative word to complete each sentence: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Forming Questions</dc:title>
  <dc:creator>Yadira Thomas</dc:creator>
  <cp:lastModifiedBy>Yadira Thomas</cp:lastModifiedBy>
  <cp:revision>1</cp:revision>
  <dcterms:created xsi:type="dcterms:W3CDTF">2020-10-27T17:33:38Z</dcterms:created>
  <dcterms:modified xsi:type="dcterms:W3CDTF">2020-11-02T15:27:27Z</dcterms:modified>
</cp:coreProperties>
</file>