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FD8172-6234-40E9-B288-92FD68329488}" v="77" dt="2020-09-16T13:56:25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58FD8172-6234-40E9-B288-92FD68329488}"/>
    <pc:docChg chg="custSel mod addSld modSld">
      <pc:chgData name="Yadira Thomas" userId="6fb39d9a-649d-4dea-9eb3-26c807003a2b" providerId="ADAL" clId="{58FD8172-6234-40E9-B288-92FD68329488}" dt="2020-09-16T13:56:25.558" v="790" actId="115"/>
      <pc:docMkLst>
        <pc:docMk/>
      </pc:docMkLst>
      <pc:sldChg chg="addSp delSp modSp mod setBg">
        <pc:chgData name="Yadira Thomas" userId="6fb39d9a-649d-4dea-9eb3-26c807003a2b" providerId="ADAL" clId="{58FD8172-6234-40E9-B288-92FD68329488}" dt="2020-09-16T13:47:31.765" v="754" actId="14100"/>
        <pc:sldMkLst>
          <pc:docMk/>
          <pc:sldMk cId="285075770" sldId="256"/>
        </pc:sldMkLst>
        <pc:spChg chg="mod">
          <ac:chgData name="Yadira Thomas" userId="6fb39d9a-649d-4dea-9eb3-26c807003a2b" providerId="ADAL" clId="{58FD8172-6234-40E9-B288-92FD68329488}" dt="2020-09-16T13:47:31.765" v="754" actId="14100"/>
          <ac:spMkLst>
            <pc:docMk/>
            <pc:sldMk cId="285075770" sldId="256"/>
            <ac:spMk id="2" creationId="{A5663884-DFCA-4E72-BE59-A525448AE40A}"/>
          </ac:spMkLst>
        </pc:spChg>
        <pc:spChg chg="del mod">
          <ac:chgData name="Yadira Thomas" userId="6fb39d9a-649d-4dea-9eb3-26c807003a2b" providerId="ADAL" clId="{58FD8172-6234-40E9-B288-92FD68329488}" dt="2020-09-16T13:47:12.045" v="749" actId="478"/>
          <ac:spMkLst>
            <pc:docMk/>
            <pc:sldMk cId="285075770" sldId="256"/>
            <ac:spMk id="3" creationId="{279C58F5-2FDD-4A8F-A8B4-C9774BB9CDD9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71" creationId="{362D44EE-C852-4460-B8B5-C4F2BC20510C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73" creationId="{658970D8-8D1D-4B5C-894B-E871CC86543D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75" creationId="{F227E5B6-9132-43CA-B503-37A18562ADF2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77" creationId="{03C2051E-A88D-48E5-BACF-AAED17892722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79" creationId="{7821A508-2985-4905-874A-527429BAABFA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81" creationId="{D2929CB1-0E3C-4B2D-ADC5-0154FB33BA44}"/>
          </ac:spMkLst>
        </pc:spChg>
        <pc:spChg chg="add">
          <ac:chgData name="Yadira Thomas" userId="6fb39d9a-649d-4dea-9eb3-26c807003a2b" providerId="ADAL" clId="{58FD8172-6234-40E9-B288-92FD68329488}" dt="2020-09-16T13:46:13.035" v="745" actId="26606"/>
          <ac:spMkLst>
            <pc:docMk/>
            <pc:sldMk cId="285075770" sldId="256"/>
            <ac:spMk id="83" creationId="{5F2F0C84-BE8C-4DC2-A6D3-30349A801D5C}"/>
          </ac:spMkLst>
        </pc:spChg>
        <pc:picChg chg="add mod">
          <ac:chgData name="Yadira Thomas" userId="6fb39d9a-649d-4dea-9eb3-26c807003a2b" providerId="ADAL" clId="{58FD8172-6234-40E9-B288-92FD68329488}" dt="2020-09-16T13:46:35.579" v="746" actId="14100"/>
          <ac:picMkLst>
            <pc:docMk/>
            <pc:sldMk cId="285075770" sldId="256"/>
            <ac:picMk id="2050" creationId="{2FCB73E0-55DD-4E60-A451-13E2744D0DD2}"/>
          </ac:picMkLst>
        </pc:picChg>
      </pc:sldChg>
      <pc:sldChg chg="addSp modSp setBg modAnim">
        <pc:chgData name="Yadira Thomas" userId="6fb39d9a-649d-4dea-9eb3-26c807003a2b" providerId="ADAL" clId="{58FD8172-6234-40E9-B288-92FD68329488}" dt="2020-09-16T13:52:34.143" v="774" actId="115"/>
        <pc:sldMkLst>
          <pc:docMk/>
          <pc:sldMk cId="4190727999" sldId="257"/>
        </pc:sldMkLst>
        <pc:spChg chg="mod">
          <ac:chgData name="Yadira Thomas" userId="6fb39d9a-649d-4dea-9eb3-26c807003a2b" providerId="ADAL" clId="{58FD8172-6234-40E9-B288-92FD68329488}" dt="2020-09-16T13:32:36.408" v="736" actId="20577"/>
          <ac:spMkLst>
            <pc:docMk/>
            <pc:sldMk cId="4190727999" sldId="257"/>
            <ac:spMk id="2" creationId="{DF78CE88-D6ED-4092-9361-069570DB20E1}"/>
          </ac:spMkLst>
        </pc:spChg>
        <pc:spChg chg="mod">
          <ac:chgData name="Yadira Thomas" userId="6fb39d9a-649d-4dea-9eb3-26c807003a2b" providerId="ADAL" clId="{58FD8172-6234-40E9-B288-92FD68329488}" dt="2020-09-16T13:28:29.234" v="553" actId="20577"/>
          <ac:spMkLst>
            <pc:docMk/>
            <pc:sldMk cId="4190727999" sldId="257"/>
            <ac:spMk id="3" creationId="{C67785ED-EC8A-4CBC-B710-23BEB43ADA55}"/>
          </ac:spMkLst>
        </pc:spChg>
        <pc:spChg chg="add mod">
          <ac:chgData name="Yadira Thomas" userId="6fb39d9a-649d-4dea-9eb3-26c807003a2b" providerId="ADAL" clId="{58FD8172-6234-40E9-B288-92FD68329488}" dt="2020-09-16T13:51:25.833" v="767" actId="115"/>
          <ac:spMkLst>
            <pc:docMk/>
            <pc:sldMk cId="4190727999" sldId="257"/>
            <ac:spMk id="4" creationId="{5C9AD6C4-A797-40A5-9DE1-2A24634F78AD}"/>
          </ac:spMkLst>
        </pc:spChg>
        <pc:spChg chg="add mod">
          <ac:chgData name="Yadira Thomas" userId="6fb39d9a-649d-4dea-9eb3-26c807003a2b" providerId="ADAL" clId="{58FD8172-6234-40E9-B288-92FD68329488}" dt="2020-09-16T13:51:43.130" v="769" actId="115"/>
          <ac:spMkLst>
            <pc:docMk/>
            <pc:sldMk cId="4190727999" sldId="257"/>
            <ac:spMk id="5" creationId="{5FE754C5-AC40-43E2-AC69-4B1BE027C032}"/>
          </ac:spMkLst>
        </pc:spChg>
        <pc:spChg chg="add mod">
          <ac:chgData name="Yadira Thomas" userId="6fb39d9a-649d-4dea-9eb3-26c807003a2b" providerId="ADAL" clId="{58FD8172-6234-40E9-B288-92FD68329488}" dt="2020-09-16T13:52:18.420" v="772" actId="115"/>
          <ac:spMkLst>
            <pc:docMk/>
            <pc:sldMk cId="4190727999" sldId="257"/>
            <ac:spMk id="6" creationId="{4C68B7BC-93FC-48C3-B903-06347A8307E5}"/>
          </ac:spMkLst>
        </pc:spChg>
        <pc:spChg chg="add mod">
          <ac:chgData name="Yadira Thomas" userId="6fb39d9a-649d-4dea-9eb3-26c807003a2b" providerId="ADAL" clId="{58FD8172-6234-40E9-B288-92FD68329488}" dt="2020-09-16T13:52:34.143" v="774" actId="115"/>
          <ac:spMkLst>
            <pc:docMk/>
            <pc:sldMk cId="4190727999" sldId="257"/>
            <ac:spMk id="7" creationId="{D35C79CE-09DF-483E-B742-1B27F6421310}"/>
          </ac:spMkLst>
        </pc:spChg>
        <pc:picChg chg="add mod">
          <ac:chgData name="Yadira Thomas" userId="6fb39d9a-649d-4dea-9eb3-26c807003a2b" providerId="ADAL" clId="{58FD8172-6234-40E9-B288-92FD68329488}" dt="2020-09-16T13:40:44.162" v="742" actId="1076"/>
          <ac:picMkLst>
            <pc:docMk/>
            <pc:sldMk cId="4190727999" sldId="257"/>
            <ac:picMk id="1026" creationId="{D462F04A-65A2-4CE3-97C6-5F6A4D155913}"/>
          </ac:picMkLst>
        </pc:picChg>
      </pc:sldChg>
      <pc:sldChg chg="addSp modSp add setBg modAnim">
        <pc:chgData name="Yadira Thomas" userId="6fb39d9a-649d-4dea-9eb3-26c807003a2b" providerId="ADAL" clId="{58FD8172-6234-40E9-B288-92FD68329488}" dt="2020-09-16T13:56:25.558" v="790" actId="115"/>
        <pc:sldMkLst>
          <pc:docMk/>
          <pc:sldMk cId="2830493577" sldId="258"/>
        </pc:sldMkLst>
        <pc:spChg chg="mod">
          <ac:chgData name="Yadira Thomas" userId="6fb39d9a-649d-4dea-9eb3-26c807003a2b" providerId="ADAL" clId="{58FD8172-6234-40E9-B288-92FD68329488}" dt="2020-09-16T13:32:47.315" v="738" actId="20577"/>
          <ac:spMkLst>
            <pc:docMk/>
            <pc:sldMk cId="2830493577" sldId="258"/>
            <ac:spMk id="2" creationId="{1C997F38-6ECE-4CFE-B52E-8AF8F8B93C5A}"/>
          </ac:spMkLst>
        </pc:spChg>
        <pc:spChg chg="mod">
          <ac:chgData name="Yadira Thomas" userId="6fb39d9a-649d-4dea-9eb3-26c807003a2b" providerId="ADAL" clId="{58FD8172-6234-40E9-B288-92FD68329488}" dt="2020-09-16T13:54:09.470" v="784" actId="20577"/>
          <ac:spMkLst>
            <pc:docMk/>
            <pc:sldMk cId="2830493577" sldId="258"/>
            <ac:spMk id="3" creationId="{BF2B751A-9014-43C9-B91F-AFE2CEEC1F65}"/>
          </ac:spMkLst>
        </pc:spChg>
        <pc:spChg chg="add mod">
          <ac:chgData name="Yadira Thomas" userId="6fb39d9a-649d-4dea-9eb3-26c807003a2b" providerId="ADAL" clId="{58FD8172-6234-40E9-B288-92FD68329488}" dt="2020-09-16T13:56:25.558" v="790" actId="115"/>
          <ac:spMkLst>
            <pc:docMk/>
            <pc:sldMk cId="2830493577" sldId="258"/>
            <ac:spMk id="4" creationId="{C043D972-4AE4-4095-9B0E-E68675AD95B8}"/>
          </ac:spMkLst>
        </pc:spChg>
        <pc:spChg chg="add mod">
          <ac:chgData name="Yadira Thomas" userId="6fb39d9a-649d-4dea-9eb3-26c807003a2b" providerId="ADAL" clId="{58FD8172-6234-40E9-B288-92FD68329488}" dt="2020-09-16T13:54:05.909" v="782" actId="115"/>
          <ac:spMkLst>
            <pc:docMk/>
            <pc:sldMk cId="2830493577" sldId="258"/>
            <ac:spMk id="5" creationId="{9F095FAA-1423-4D2D-8693-39F5BE1A849E}"/>
          </ac:spMkLst>
        </pc:spChg>
        <pc:spChg chg="add mod">
          <ac:chgData name="Yadira Thomas" userId="6fb39d9a-649d-4dea-9eb3-26c807003a2b" providerId="ADAL" clId="{58FD8172-6234-40E9-B288-92FD68329488}" dt="2020-09-16T13:54:28.691" v="786" actId="115"/>
          <ac:spMkLst>
            <pc:docMk/>
            <pc:sldMk cId="2830493577" sldId="258"/>
            <ac:spMk id="6" creationId="{8C06E47F-9C32-4058-A30B-8322707E5A89}"/>
          </ac:spMkLst>
        </pc:spChg>
        <pc:spChg chg="add mod">
          <ac:chgData name="Yadira Thomas" userId="6fb39d9a-649d-4dea-9eb3-26c807003a2b" providerId="ADAL" clId="{58FD8172-6234-40E9-B288-92FD68329488}" dt="2020-09-16T13:54:51.326" v="789" actId="115"/>
          <ac:spMkLst>
            <pc:docMk/>
            <pc:sldMk cId="2830493577" sldId="258"/>
            <ac:spMk id="7" creationId="{2BF487F4-C313-474F-A526-53ABCDA95605}"/>
          </ac:spMkLst>
        </pc:spChg>
        <pc:picChg chg="add">
          <ac:chgData name="Yadira Thomas" userId="6fb39d9a-649d-4dea-9eb3-26c807003a2b" providerId="ADAL" clId="{58FD8172-6234-40E9-B288-92FD68329488}" dt="2020-09-16T13:40:53.432" v="743"/>
          <ac:picMkLst>
            <pc:docMk/>
            <pc:sldMk cId="2830493577" sldId="258"/>
            <ac:picMk id="8" creationId="{B769F33A-5C49-4D44-8917-2CF77156B9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7CD5B-7C81-4631-AD5E-93A2AF5E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FC18D-995B-4749-B561-7F50258D7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9A816-3C25-4E72-BE71-6DDA807A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C74B2-16BB-4068-BAF8-6A9235C0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EC30-49B6-48D1-B9CB-2A844371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FBFB-B1A8-43C1-A5D2-5AEE2DE5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71E92-F3EA-41BE-8862-7A7A674CC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E40D-8ECB-476B-8FA0-5782C8E5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8BFDE-9892-400D-883D-9FB2D871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4326-E443-415A-B50B-801F6E06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1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9C287-8B09-4420-98DC-26A3A36AD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81138-6D31-40D8-B9F6-C8C4A9A86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25329-9F1C-4A01-9E26-FC4F0E96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212EA-FCF4-4FCA-A967-9E7DEE5D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6D55B-FD1B-47A1-BD12-DD055E25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6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24C2-0CF0-4F67-A9C3-0F52BD40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6F007-DF2C-447C-8B9F-90A46BEA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A5CC8-CB60-4692-B9F7-5191CAE7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356BA-CA44-4166-97A3-F3784B39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FF165-E87A-4218-BE71-2088A178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D2F9-23D0-4F4C-8075-382B907E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5AD87-BC17-4344-AD42-E2645AF00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F5DAF-903F-47A1-86F6-161890F4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DC4F9-3CF9-46FD-B6B1-1E7A25B3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E9040-F094-4959-B999-B655E7C5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4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BA65-BDE4-454A-8FBF-DCA2E2B4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BE81A-35A5-428C-A658-2ACD8F59E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2BBB2-DB79-470C-8CF4-C1881B9B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CEDE9-8CFC-46DA-ACD6-5660B8E4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3936B-1CD5-43F9-9E7C-F2B1E50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8C62A-622F-4912-B3B9-1C6FF3D0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2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DB0F-540E-4908-9973-30E3C8A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AAF7E-5884-434B-8100-5486B6E3F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8B2FF-AF7E-4D8A-9CD9-FF97B121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8D76-E090-4AC1-A255-A2C7E682B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3FDE2-FD4B-4E81-806C-4261FBC16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3D937-C0FD-451D-B290-A2489D73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F0A10-137A-4ECD-8A90-481ABBB9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C46F4-8F2C-4CCE-B7B4-C4EAE248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358AA-C972-4895-AD41-3F5456C4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913F5-7D5C-4C5B-B769-C45B73FD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CEC1B-4632-44B6-9D8C-E54768A5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65475-78BC-423D-816A-08EC6A7B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E8C14-7F37-4BF4-8903-F0936794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D1218-EC35-41C1-9B89-70AA9BE8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B3DE9-772B-4B39-8511-3833AEF3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906F-3745-4955-BF04-E6253EC9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DFC7-0254-444F-AFD9-F502C8A26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FE687-9C5A-4972-9C00-169911FA7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974D3-5FA9-4B6A-A782-4BD574A9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88DB1-E339-4E02-B3B2-82C021FD6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40365-B757-48D0-A892-477AA591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216C-E909-47F3-A06B-FCB81D0ED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F785C1-8D37-4428-B851-9F67E806A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83EBB-4518-4FC3-9626-F83373326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51D07-2247-4AA5-A51A-22EA1422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6AB05-1A37-49B6-9E89-D72A45D8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2ACD5-813A-4930-9EFC-E1E6BC29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BDE2A6-BE2D-45F4-85B3-758789E0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A428A-E682-4416-A76F-3347E1A6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0C2BD-E25B-4581-929D-48D69FBA2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5763-6894-4D93-AEB6-A0761325416D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48152-D228-4873-A82B-EED8F28E5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4223A-570D-4A62-B600-C100D5D16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4CFB-2628-4B1B-B9C5-0FEEDD96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63884-DFCA-4E72-BE59-A525448A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3050" y="1244803"/>
            <a:ext cx="6629400" cy="30041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La Hora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dirty="0"/>
            </a:br>
            <a:r>
              <a:rPr lang="es-ES" b="1" dirty="0"/>
              <a:t>¿Está correcta la frase?</a:t>
            </a:r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FCB73E0-55DD-4E60-A451-13E2744D0D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253"/>
          <a:stretch/>
        </p:blipFill>
        <p:spPr bwMode="auto">
          <a:xfrm>
            <a:off x="631840" y="598720"/>
            <a:ext cx="5178249" cy="5119185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8CE88-D6ED-4092-9361-069570DB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Make corrections to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85ED-EC8A-4CBC-B710-23BEB43AD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3200" dirty="0"/>
              <a:t>(1:43a.m.) Es la </a:t>
            </a:r>
            <a:r>
              <a:rPr lang="en-US" sz="3200" dirty="0" err="1"/>
              <a:t>uno</a:t>
            </a:r>
            <a:r>
              <a:rPr lang="en-US" sz="3200" dirty="0"/>
              <a:t> y </a:t>
            </a:r>
            <a:r>
              <a:rPr lang="en-US" sz="3200" dirty="0" err="1"/>
              <a:t>cincuanta</a:t>
            </a:r>
            <a:r>
              <a:rPr lang="en-US" sz="3200" dirty="0"/>
              <a:t> y </a:t>
            </a:r>
            <a:r>
              <a:rPr lang="en-US" sz="3200" dirty="0" err="1"/>
              <a:t>tres</a:t>
            </a:r>
            <a:r>
              <a:rPr lang="en-US" sz="3200" dirty="0"/>
              <a:t> de la </a:t>
            </a:r>
            <a:r>
              <a:rPr lang="en-US" sz="3200" dirty="0" err="1"/>
              <a:t>tarde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(3:30p.m.) Son las </a:t>
            </a:r>
            <a:r>
              <a:rPr lang="en-US" sz="3200" dirty="0" err="1"/>
              <a:t>tres</a:t>
            </a:r>
            <a:r>
              <a:rPr lang="en-US" sz="3200" dirty="0"/>
              <a:t> y </a:t>
            </a:r>
            <a:r>
              <a:rPr lang="en-US" sz="3200" dirty="0" err="1"/>
              <a:t>cuarto</a:t>
            </a:r>
            <a:r>
              <a:rPr lang="en-US" sz="3200" dirty="0"/>
              <a:t> de la </a:t>
            </a:r>
            <a:r>
              <a:rPr lang="en-US" sz="3200" dirty="0" err="1"/>
              <a:t>mañana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(10:15a.m.) Es la </a:t>
            </a:r>
            <a:r>
              <a:rPr lang="en-US" sz="3200" dirty="0" err="1"/>
              <a:t>diez</a:t>
            </a:r>
            <a:r>
              <a:rPr lang="en-US" sz="3200" dirty="0"/>
              <a:t> y </a:t>
            </a:r>
            <a:r>
              <a:rPr lang="en-US" sz="3200" dirty="0" err="1"/>
              <a:t>cuatro</a:t>
            </a:r>
            <a:r>
              <a:rPr lang="en-US" sz="3200" dirty="0"/>
              <a:t> de la </a:t>
            </a:r>
            <a:r>
              <a:rPr lang="en-US" sz="3200" dirty="0" err="1"/>
              <a:t>mañana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(5:50p.m.) Son las seis </a:t>
            </a:r>
            <a:r>
              <a:rPr lang="en-US" sz="3200" dirty="0" err="1"/>
              <a:t>menos</a:t>
            </a:r>
            <a:r>
              <a:rPr lang="en-US" sz="3200" dirty="0"/>
              <a:t> </a:t>
            </a:r>
            <a:r>
              <a:rPr lang="en-US" sz="3200" dirty="0" err="1"/>
              <a:t>cinco</a:t>
            </a:r>
            <a:r>
              <a:rPr lang="en-US" sz="3200" dirty="0"/>
              <a:t> de la </a:t>
            </a:r>
            <a:r>
              <a:rPr lang="en-US" sz="3200" dirty="0" err="1"/>
              <a:t>noche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9AD6C4-A797-40A5-9DE1-2A24634F78AD}"/>
              </a:ext>
            </a:extLst>
          </p:cNvPr>
          <p:cNvSpPr txBox="1"/>
          <p:nvPr/>
        </p:nvSpPr>
        <p:spPr>
          <a:xfrm>
            <a:off x="2914650" y="2295523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Es la </a:t>
            </a:r>
            <a:r>
              <a:rPr lang="en-US" sz="2800" b="1" u="sng" dirty="0">
                <a:solidFill>
                  <a:srgbClr val="FF33CC"/>
                </a:solidFill>
              </a:rPr>
              <a:t>una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u="sng" dirty="0" err="1">
                <a:solidFill>
                  <a:srgbClr val="FF33CC"/>
                </a:solidFill>
              </a:rPr>
              <a:t>cuarenta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dirty="0" err="1">
                <a:solidFill>
                  <a:srgbClr val="FF33CC"/>
                </a:solidFill>
              </a:rPr>
              <a:t>tres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mañana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E754C5-AC40-43E2-AC69-4B1BE027C032}"/>
              </a:ext>
            </a:extLst>
          </p:cNvPr>
          <p:cNvSpPr txBox="1"/>
          <p:nvPr/>
        </p:nvSpPr>
        <p:spPr>
          <a:xfrm>
            <a:off x="2914650" y="3459022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Son las </a:t>
            </a:r>
            <a:r>
              <a:rPr lang="en-US" sz="2800" b="1" dirty="0" err="1">
                <a:solidFill>
                  <a:srgbClr val="FF33CC"/>
                </a:solidFill>
              </a:rPr>
              <a:t>tres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u="sng" dirty="0">
                <a:solidFill>
                  <a:srgbClr val="FF33CC"/>
                </a:solidFill>
              </a:rPr>
              <a:t>media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tarde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8B7BC-93FC-48C3-B903-06347A8307E5}"/>
              </a:ext>
            </a:extLst>
          </p:cNvPr>
          <p:cNvSpPr txBox="1"/>
          <p:nvPr/>
        </p:nvSpPr>
        <p:spPr>
          <a:xfrm>
            <a:off x="3028950" y="4622521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33CC"/>
                </a:solidFill>
              </a:rPr>
              <a:t>Son las</a:t>
            </a:r>
            <a:r>
              <a:rPr lang="en-US" sz="2800" b="1" dirty="0">
                <a:solidFill>
                  <a:srgbClr val="FF33CC"/>
                </a:solidFill>
              </a:rPr>
              <a:t> </a:t>
            </a:r>
            <a:r>
              <a:rPr lang="en-US" sz="2800" b="1" dirty="0" err="1">
                <a:solidFill>
                  <a:srgbClr val="FF33CC"/>
                </a:solidFill>
              </a:rPr>
              <a:t>diez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u="sng" dirty="0" err="1">
                <a:solidFill>
                  <a:srgbClr val="FF33CC"/>
                </a:solidFill>
              </a:rPr>
              <a:t>cuarto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dirty="0" err="1">
                <a:solidFill>
                  <a:srgbClr val="FF33CC"/>
                </a:solidFill>
              </a:rPr>
              <a:t>mañana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C79CE-09DF-483E-B742-1B27F6421310}"/>
              </a:ext>
            </a:extLst>
          </p:cNvPr>
          <p:cNvSpPr txBox="1"/>
          <p:nvPr/>
        </p:nvSpPr>
        <p:spPr>
          <a:xfrm>
            <a:off x="3028949" y="5776493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Son las seis </a:t>
            </a:r>
            <a:r>
              <a:rPr lang="en-US" sz="2800" b="1" dirty="0" err="1">
                <a:solidFill>
                  <a:srgbClr val="FF33CC"/>
                </a:solidFill>
              </a:rPr>
              <a:t>menos</a:t>
            </a:r>
            <a:r>
              <a:rPr lang="en-US" sz="2800" b="1" dirty="0">
                <a:solidFill>
                  <a:srgbClr val="FF33CC"/>
                </a:solidFill>
              </a:rPr>
              <a:t> </a:t>
            </a:r>
            <a:r>
              <a:rPr lang="en-US" sz="2800" b="1" u="sng" dirty="0" err="1">
                <a:solidFill>
                  <a:srgbClr val="FF33CC"/>
                </a:solidFill>
              </a:rPr>
              <a:t>diez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tarde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pic>
        <p:nvPicPr>
          <p:cNvPr id="1026" name="Picture 2" descr="Clientmoji">
            <a:extLst>
              <a:ext uri="{FF2B5EF4-FFF2-40B4-BE49-F238E27FC236}">
                <a16:creationId xmlns:a16="http://schemas.microsoft.com/office/drawing/2014/main" id="{D462F04A-65A2-4CE3-97C6-5F6A4D15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0" y="365125"/>
            <a:ext cx="1793874" cy="179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2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7F38-6ECE-4CFE-B52E-8AF8F8B9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Make corrections to the following: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B751A-9014-43C9-B91F-AFE2CEEC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(2:12p.m.) Es la dos y dos de la </a:t>
            </a:r>
            <a:r>
              <a:rPr lang="en-US" sz="3200" dirty="0" err="1"/>
              <a:t>tarde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(4:04p.m.) Son las </a:t>
            </a:r>
            <a:r>
              <a:rPr lang="en-US" sz="3200" dirty="0" err="1"/>
              <a:t>cuarto</a:t>
            </a:r>
            <a:r>
              <a:rPr lang="en-US" sz="3200" dirty="0"/>
              <a:t> y </a:t>
            </a:r>
            <a:r>
              <a:rPr lang="en-US" sz="3200" dirty="0" err="1"/>
              <a:t>cuatro</a:t>
            </a:r>
            <a:r>
              <a:rPr lang="en-US" sz="3200" dirty="0"/>
              <a:t> de la </a:t>
            </a:r>
            <a:r>
              <a:rPr lang="en-US" sz="3200" dirty="0" err="1"/>
              <a:t>mañana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(7:29p.m.) Son las </a:t>
            </a:r>
            <a:r>
              <a:rPr lang="en-US" sz="3200" dirty="0" err="1"/>
              <a:t>siete</a:t>
            </a:r>
            <a:r>
              <a:rPr lang="en-US" sz="3200" dirty="0"/>
              <a:t> y </a:t>
            </a:r>
            <a:r>
              <a:rPr lang="en-US" sz="3200" dirty="0" err="1"/>
              <a:t>diecinueve</a:t>
            </a:r>
            <a:r>
              <a:rPr lang="en-US" sz="3200" dirty="0"/>
              <a:t> de la </a:t>
            </a:r>
            <a:r>
              <a:rPr lang="en-US" sz="3200" dirty="0" err="1"/>
              <a:t>tarde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(9:35a.m) Son las </a:t>
            </a:r>
            <a:r>
              <a:rPr lang="en-US" sz="3200" dirty="0" err="1"/>
              <a:t>ocho</a:t>
            </a:r>
            <a:r>
              <a:rPr lang="en-US" sz="3200" dirty="0"/>
              <a:t> y </a:t>
            </a:r>
            <a:r>
              <a:rPr lang="en-US" sz="3200" dirty="0" err="1"/>
              <a:t>treinta</a:t>
            </a:r>
            <a:r>
              <a:rPr lang="en-US" sz="3200" dirty="0"/>
              <a:t> y </a:t>
            </a:r>
            <a:r>
              <a:rPr lang="en-US" sz="3200" dirty="0" err="1"/>
              <a:t>cuatro</a:t>
            </a:r>
            <a:r>
              <a:rPr lang="en-US" sz="3200" dirty="0"/>
              <a:t> de la </a:t>
            </a:r>
            <a:r>
              <a:rPr lang="en-US" sz="3200" dirty="0" err="1"/>
              <a:t>tarde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43D972-4AE4-4095-9B0E-E68675AD95B8}"/>
              </a:ext>
            </a:extLst>
          </p:cNvPr>
          <p:cNvSpPr txBox="1"/>
          <p:nvPr/>
        </p:nvSpPr>
        <p:spPr>
          <a:xfrm>
            <a:off x="2914650" y="2295523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33CC"/>
                </a:solidFill>
              </a:rPr>
              <a:t>Son las</a:t>
            </a:r>
            <a:r>
              <a:rPr lang="en-US" sz="2800" b="1" dirty="0">
                <a:solidFill>
                  <a:srgbClr val="FF33CC"/>
                </a:solidFill>
              </a:rPr>
              <a:t> dos y </a:t>
            </a:r>
            <a:r>
              <a:rPr lang="en-US" sz="2800" b="1" u="sng" dirty="0" err="1">
                <a:solidFill>
                  <a:srgbClr val="FF33CC"/>
                </a:solidFill>
              </a:rPr>
              <a:t>doce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dirty="0" err="1">
                <a:solidFill>
                  <a:srgbClr val="FF33CC"/>
                </a:solidFill>
              </a:rPr>
              <a:t>tarde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095FAA-1423-4D2D-8693-39F5BE1A849E}"/>
              </a:ext>
            </a:extLst>
          </p:cNvPr>
          <p:cNvSpPr txBox="1"/>
          <p:nvPr/>
        </p:nvSpPr>
        <p:spPr>
          <a:xfrm>
            <a:off x="2914650" y="3478074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Son las </a:t>
            </a:r>
            <a:r>
              <a:rPr lang="en-US" sz="2800" b="1" u="sng" dirty="0" err="1">
                <a:solidFill>
                  <a:srgbClr val="FF33CC"/>
                </a:solidFill>
              </a:rPr>
              <a:t>cuatro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dirty="0" err="1">
                <a:solidFill>
                  <a:srgbClr val="FF33CC"/>
                </a:solidFill>
              </a:rPr>
              <a:t>cuatro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tarde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6E47F-9C32-4058-A30B-8322707E5A89}"/>
              </a:ext>
            </a:extLst>
          </p:cNvPr>
          <p:cNvSpPr txBox="1"/>
          <p:nvPr/>
        </p:nvSpPr>
        <p:spPr>
          <a:xfrm>
            <a:off x="2914650" y="4565908"/>
            <a:ext cx="6410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Son las </a:t>
            </a:r>
            <a:r>
              <a:rPr lang="en-US" sz="2800" b="1" dirty="0" err="1">
                <a:solidFill>
                  <a:srgbClr val="FF33CC"/>
                </a:solidFill>
              </a:rPr>
              <a:t>siete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u="sng" dirty="0" err="1">
                <a:solidFill>
                  <a:srgbClr val="FF33CC"/>
                </a:solidFill>
              </a:rPr>
              <a:t>veintinueve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noche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F487F4-C313-474F-A526-53ABCDA95605}"/>
              </a:ext>
            </a:extLst>
          </p:cNvPr>
          <p:cNvSpPr txBox="1"/>
          <p:nvPr/>
        </p:nvSpPr>
        <p:spPr>
          <a:xfrm>
            <a:off x="2914649" y="5674440"/>
            <a:ext cx="7029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33CC"/>
                </a:solidFill>
              </a:rPr>
              <a:t>Son las </a:t>
            </a:r>
            <a:r>
              <a:rPr lang="en-US" sz="2800" b="1" u="sng" dirty="0" err="1">
                <a:solidFill>
                  <a:srgbClr val="FF33CC"/>
                </a:solidFill>
              </a:rPr>
              <a:t>nueve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dirty="0" err="1">
                <a:solidFill>
                  <a:srgbClr val="FF33CC"/>
                </a:solidFill>
              </a:rPr>
              <a:t>treinta</a:t>
            </a:r>
            <a:r>
              <a:rPr lang="en-US" sz="2800" b="1" dirty="0">
                <a:solidFill>
                  <a:srgbClr val="FF33CC"/>
                </a:solidFill>
              </a:rPr>
              <a:t> y </a:t>
            </a:r>
            <a:r>
              <a:rPr lang="en-US" sz="2800" b="1" u="sng" dirty="0" err="1">
                <a:solidFill>
                  <a:srgbClr val="FF33CC"/>
                </a:solidFill>
              </a:rPr>
              <a:t>cinco</a:t>
            </a:r>
            <a:r>
              <a:rPr lang="en-US" sz="2800" b="1" dirty="0">
                <a:solidFill>
                  <a:srgbClr val="FF33CC"/>
                </a:solidFill>
              </a:rPr>
              <a:t> de la </a:t>
            </a:r>
            <a:r>
              <a:rPr lang="en-US" sz="2800" b="1" u="sng" dirty="0" err="1">
                <a:solidFill>
                  <a:srgbClr val="FF33CC"/>
                </a:solidFill>
              </a:rPr>
              <a:t>mañana</a:t>
            </a:r>
            <a:r>
              <a:rPr lang="en-US" sz="2800" b="1" dirty="0">
                <a:solidFill>
                  <a:srgbClr val="FF33CC"/>
                </a:solidFill>
              </a:rPr>
              <a:t>.</a:t>
            </a:r>
          </a:p>
        </p:txBody>
      </p:sp>
      <p:pic>
        <p:nvPicPr>
          <p:cNvPr id="8" name="Picture 2" descr="Clientmoji">
            <a:extLst>
              <a:ext uri="{FF2B5EF4-FFF2-40B4-BE49-F238E27FC236}">
                <a16:creationId xmlns:a16="http://schemas.microsoft.com/office/drawing/2014/main" id="{B769F33A-5C49-4D44-8917-2CF77156B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0" y="365125"/>
            <a:ext cx="1793874" cy="179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4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65E30B-C30A-4B5A-A3F9-063235119B0B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bea57f-f24a-4814-8dfc-e372b91f2504"/>
    <ds:schemaRef ds:uri="1f288448-f477-4024-bfa7-c5da6d31a55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F58332-1332-4A19-836A-768CC5801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7A79B7-51A4-4052-BB8D-EF8B5E3B9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 Hora  ¿Está correcta la frase?</vt:lpstr>
      <vt:lpstr>Make corrections to the following:</vt:lpstr>
      <vt:lpstr>Make corrections to the following: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Hora  ¿Está correcta la frase?</dc:title>
  <dc:creator>Yadira Thomas</dc:creator>
  <cp:lastModifiedBy>Yadira Thomas</cp:lastModifiedBy>
  <cp:revision>1</cp:revision>
  <dcterms:created xsi:type="dcterms:W3CDTF">2020-09-16T13:46:13Z</dcterms:created>
  <dcterms:modified xsi:type="dcterms:W3CDTF">2020-09-16T13:56:29Z</dcterms:modified>
</cp:coreProperties>
</file>