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0815-85BC-4DA6-BFB1-0BA03DC61328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B268C-BBC0-41BC-9520-4FD1C4C4C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14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0815-85BC-4DA6-BFB1-0BA03DC61328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B268C-BBC0-41BC-9520-4FD1C4C4C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85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0815-85BC-4DA6-BFB1-0BA03DC61328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B268C-BBC0-41BC-9520-4FD1C4C4C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804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0815-85BC-4DA6-BFB1-0BA03DC61328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B268C-BBC0-41BC-9520-4FD1C4C4C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669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0815-85BC-4DA6-BFB1-0BA03DC61328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B268C-BBC0-41BC-9520-4FD1C4C4C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22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0815-85BC-4DA6-BFB1-0BA03DC61328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B268C-BBC0-41BC-9520-4FD1C4C4C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996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0815-85BC-4DA6-BFB1-0BA03DC61328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B268C-BBC0-41BC-9520-4FD1C4C4C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98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0815-85BC-4DA6-BFB1-0BA03DC61328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B268C-BBC0-41BC-9520-4FD1C4C4C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315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0815-85BC-4DA6-BFB1-0BA03DC61328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B268C-BBC0-41BC-9520-4FD1C4C4C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76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0815-85BC-4DA6-BFB1-0BA03DC61328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B268C-BBC0-41BC-9520-4FD1C4C4C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0815-85BC-4DA6-BFB1-0BA03DC61328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B268C-BBC0-41BC-9520-4FD1C4C4C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880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30815-85BC-4DA6-BFB1-0BA03DC61328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B268C-BBC0-41BC-9520-4FD1C4C4C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172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Translate the following: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My mom’s mom is my grandmother.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Susana is my mom’s sister.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Carlos is my cousin.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4. Cecilia is Gabriel’s aunt.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5. Juan and Pamela are Miguel’s children.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79310" y="1920964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La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</a:rPr>
              <a:t>mamá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 de mi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</a:rPr>
              <a:t>mamá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</a:rPr>
              <a:t>es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 mi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</a:rPr>
              <a:t>abuela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97507" y="2976391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2400" b="1" dirty="0">
                <a:solidFill>
                  <a:schemeClr val="accent6">
                    <a:lumMod val="75000"/>
                  </a:schemeClr>
                </a:solidFill>
              </a:rPr>
              <a:t>Susana es la hermana de mi mamá.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4567" y="38862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Carlos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</a:rPr>
              <a:t>es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 mi primo.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14567" y="47244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2400" b="1" dirty="0">
                <a:solidFill>
                  <a:schemeClr val="accent6">
                    <a:lumMod val="75000"/>
                  </a:schemeClr>
                </a:solidFill>
              </a:rPr>
              <a:t>Cecilia es la tía de Gabriel.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9310" y="5638799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2400" b="1" dirty="0">
                <a:solidFill>
                  <a:schemeClr val="accent6">
                    <a:lumMod val="75000"/>
                  </a:schemeClr>
                </a:solidFill>
              </a:rPr>
              <a:t>Juan y Pamela son los hijos de Miguel.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69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FD5B40CC20934FBE02B9BFEDA731E6" ma:contentTypeVersion="15" ma:contentTypeDescription="Create a new document." ma:contentTypeScope="" ma:versionID="f8fba48f5b3d293869df79923a09abe1">
  <xsd:schema xmlns:xsd="http://www.w3.org/2001/XMLSchema" xmlns:xs="http://www.w3.org/2001/XMLSchema" xmlns:p="http://schemas.microsoft.com/office/2006/metadata/properties" xmlns:ns3="1f288448-f477-4024-bfa7-c5da6d31a550" xmlns:ns4="d1bea57f-f24a-4814-8dfc-e372b91f2504" targetNamespace="http://schemas.microsoft.com/office/2006/metadata/properties" ma:root="true" ma:fieldsID="c8b10223c34b25007bc4efef55f942c1" ns3:_="" ns4:_="">
    <xsd:import namespace="1f288448-f477-4024-bfa7-c5da6d31a550"/>
    <xsd:import namespace="d1bea57f-f24a-4814-8dfc-e372b91f2504"/>
    <xsd:element name="properties">
      <xsd:complexType>
        <xsd:sequence>
          <xsd:element name="documentManagement">
            <xsd:complexType>
              <xsd:all>
                <xsd:element ref="ns3:SharedWithDetails" minOccurs="0"/>
                <xsd:element ref="ns3:SharedWithUser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288448-f477-4024-bfa7-c5da6d31a550" elementFormDefault="qualified">
    <xsd:import namespace="http://schemas.microsoft.com/office/2006/documentManagement/types"/>
    <xsd:import namespace="http://schemas.microsoft.com/office/infopath/2007/PartnerControls"/>
    <xsd:element name="SharedWithDetails" ma:index="8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edWithUsers" ma:index="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bea57f-f24a-4814-8dfc-e372b91f25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2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9F77942-47C3-48C2-BA04-034F7C973B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288448-f477-4024-bfa7-c5da6d31a550"/>
    <ds:schemaRef ds:uri="d1bea57f-f24a-4814-8dfc-e372b91f25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7CEAC70-1F97-42C8-93A1-31D734CA2F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8BAB18-C4DE-4AB3-A79D-3A6859084006}">
  <ds:schemaRefs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d1bea57f-f24a-4814-8dfc-e372b91f2504"/>
    <ds:schemaRef ds:uri="http://www.w3.org/XML/1998/namespace"/>
    <ds:schemaRef ds:uri="http://purl.org/dc/terms/"/>
    <ds:schemaRef ds:uri="http://purl.org/dc/dcmitype/"/>
    <ds:schemaRef ds:uri="1f288448-f477-4024-bfa7-c5da6d31a550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80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Translate the following: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Translate the following:</dc:title>
  <dc:creator>install</dc:creator>
  <cp:lastModifiedBy>Yadira Thomas</cp:lastModifiedBy>
  <cp:revision>2</cp:revision>
  <dcterms:created xsi:type="dcterms:W3CDTF">2012-11-13T14:26:40Z</dcterms:created>
  <dcterms:modified xsi:type="dcterms:W3CDTF">2021-10-21T12:55:49Z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0x010100BFFD5B40CC20934FBE02B9BFEDA731E6</vt:lpwstr>
  </property>
</Properties>
</file>