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5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E940AB-4D4B-4D11-96E5-C64FE153C0BD}" v="4" dt="2022-03-04T13:33:06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B9801F3D-0CCA-44BE-AC60-BC5A1B3C09F6}"/>
    <pc:docChg chg="undo custSel addSld delSld modSld">
      <pc:chgData name="Yadira Thomas" userId="6fb39d9a-649d-4dea-9eb3-26c807003a2b" providerId="ADAL" clId="{B9801F3D-0CCA-44BE-AC60-BC5A1B3C09F6}" dt="2021-09-22T18:32:58.756" v="308" actId="1076"/>
      <pc:docMkLst>
        <pc:docMk/>
      </pc:docMkLst>
      <pc:sldChg chg="modSp">
        <pc:chgData name="Yadira Thomas" userId="6fb39d9a-649d-4dea-9eb3-26c807003a2b" providerId="ADAL" clId="{B9801F3D-0CCA-44BE-AC60-BC5A1B3C09F6}" dt="2021-09-22T18:30:26.841" v="303" actId="20577"/>
        <pc:sldMkLst>
          <pc:docMk/>
          <pc:sldMk cId="3271466256" sldId="256"/>
        </pc:sldMkLst>
        <pc:spChg chg="mod">
          <ac:chgData name="Yadira Thomas" userId="6fb39d9a-649d-4dea-9eb3-26c807003a2b" providerId="ADAL" clId="{B9801F3D-0CCA-44BE-AC60-BC5A1B3C09F6}" dt="2021-09-22T18:30:02.302" v="286" actId="20577"/>
          <ac:spMkLst>
            <pc:docMk/>
            <pc:sldMk cId="3271466256" sldId="256"/>
            <ac:spMk id="5" creationId="{00000000-0000-0000-0000-000000000000}"/>
          </ac:spMkLst>
        </pc:spChg>
        <pc:spChg chg="mod">
          <ac:chgData name="Yadira Thomas" userId="6fb39d9a-649d-4dea-9eb3-26c807003a2b" providerId="ADAL" clId="{B9801F3D-0CCA-44BE-AC60-BC5A1B3C09F6}" dt="2021-09-22T18:30:26.841" v="303" actId="20577"/>
          <ac:spMkLst>
            <pc:docMk/>
            <pc:sldMk cId="3271466256" sldId="256"/>
            <ac:spMk id="10" creationId="{00000000-0000-0000-0000-000000000000}"/>
          </ac:spMkLst>
        </pc:spChg>
      </pc:sldChg>
      <pc:sldChg chg="add del">
        <pc:chgData name="Yadira Thomas" userId="6fb39d9a-649d-4dea-9eb3-26c807003a2b" providerId="ADAL" clId="{B9801F3D-0CCA-44BE-AC60-BC5A1B3C09F6}" dt="2021-09-22T18:19:32.683" v="2" actId="2696"/>
        <pc:sldMkLst>
          <pc:docMk/>
          <pc:sldMk cId="2672852021" sldId="257"/>
        </pc:sldMkLst>
      </pc:sldChg>
      <pc:sldChg chg="modSp add setBg">
        <pc:chgData name="Yadira Thomas" userId="6fb39d9a-649d-4dea-9eb3-26c807003a2b" providerId="ADAL" clId="{B9801F3D-0CCA-44BE-AC60-BC5A1B3C09F6}" dt="2021-09-22T18:32:58.756" v="308" actId="1076"/>
        <pc:sldMkLst>
          <pc:docMk/>
          <pc:sldMk cId="2319580551" sldId="265"/>
        </pc:sldMkLst>
        <pc:spChg chg="mod">
          <ac:chgData name="Yadira Thomas" userId="6fb39d9a-649d-4dea-9eb3-26c807003a2b" providerId="ADAL" clId="{B9801F3D-0CCA-44BE-AC60-BC5A1B3C09F6}" dt="2021-09-22T18:31:17.126" v="304" actId="120"/>
          <ac:spMkLst>
            <pc:docMk/>
            <pc:sldMk cId="2319580551" sldId="265"/>
            <ac:spMk id="10242" creationId="{00000000-0000-0000-0000-000000000000}"/>
          </ac:spMkLst>
        </pc:spChg>
        <pc:spChg chg="mod">
          <ac:chgData name="Yadira Thomas" userId="6fb39d9a-649d-4dea-9eb3-26c807003a2b" providerId="ADAL" clId="{B9801F3D-0CCA-44BE-AC60-BC5A1B3C09F6}" dt="2021-09-22T18:32:53.347" v="307" actId="20577"/>
          <ac:spMkLst>
            <pc:docMk/>
            <pc:sldMk cId="2319580551" sldId="265"/>
            <ac:spMk id="10243" creationId="{00000000-0000-0000-0000-000000000000}"/>
          </ac:spMkLst>
        </pc:spChg>
        <pc:spChg chg="mod">
          <ac:chgData name="Yadira Thomas" userId="6fb39d9a-649d-4dea-9eb3-26c807003a2b" providerId="ADAL" clId="{B9801F3D-0CCA-44BE-AC60-BC5A1B3C09F6}" dt="2021-09-22T18:22:29.352" v="87" actId="1076"/>
          <ac:spMkLst>
            <pc:docMk/>
            <pc:sldMk cId="2319580551" sldId="265"/>
            <ac:spMk id="13316" creationId="{00000000-0000-0000-0000-000000000000}"/>
          </ac:spMkLst>
        </pc:spChg>
        <pc:spChg chg="mod">
          <ac:chgData name="Yadira Thomas" userId="6fb39d9a-649d-4dea-9eb3-26c807003a2b" providerId="ADAL" clId="{B9801F3D-0CCA-44BE-AC60-BC5A1B3C09F6}" dt="2021-09-22T18:22:32.836" v="88" actId="1076"/>
          <ac:spMkLst>
            <pc:docMk/>
            <pc:sldMk cId="2319580551" sldId="265"/>
            <ac:spMk id="13317" creationId="{00000000-0000-0000-0000-000000000000}"/>
          </ac:spMkLst>
        </pc:spChg>
        <pc:spChg chg="mod">
          <ac:chgData name="Yadira Thomas" userId="6fb39d9a-649d-4dea-9eb3-26c807003a2b" providerId="ADAL" clId="{B9801F3D-0CCA-44BE-AC60-BC5A1B3C09F6}" dt="2021-09-22T18:23:39.053" v="101" actId="1076"/>
          <ac:spMkLst>
            <pc:docMk/>
            <pc:sldMk cId="2319580551" sldId="265"/>
            <ac:spMk id="13318" creationId="{00000000-0000-0000-0000-000000000000}"/>
          </ac:spMkLst>
        </pc:spChg>
        <pc:spChg chg="mod">
          <ac:chgData name="Yadira Thomas" userId="6fb39d9a-649d-4dea-9eb3-26c807003a2b" providerId="ADAL" clId="{B9801F3D-0CCA-44BE-AC60-BC5A1B3C09F6}" dt="2021-09-22T18:32:58.756" v="308" actId="1076"/>
          <ac:spMkLst>
            <pc:docMk/>
            <pc:sldMk cId="2319580551" sldId="265"/>
            <ac:spMk id="13319" creationId="{00000000-0000-0000-0000-000000000000}"/>
          </ac:spMkLst>
        </pc:spChg>
        <pc:spChg chg="mod">
          <ac:chgData name="Yadira Thomas" userId="6fb39d9a-649d-4dea-9eb3-26c807003a2b" providerId="ADAL" clId="{B9801F3D-0CCA-44BE-AC60-BC5A1B3C09F6}" dt="2021-09-22T18:26:45.496" v="220" actId="1076"/>
          <ac:spMkLst>
            <pc:docMk/>
            <pc:sldMk cId="2319580551" sldId="265"/>
            <ac:spMk id="13321" creationId="{00000000-0000-0000-0000-000000000000}"/>
          </ac:spMkLst>
        </pc:spChg>
        <pc:spChg chg="mod">
          <ac:chgData name="Yadira Thomas" userId="6fb39d9a-649d-4dea-9eb3-26c807003a2b" providerId="ADAL" clId="{B9801F3D-0CCA-44BE-AC60-BC5A1B3C09F6}" dt="2021-09-22T18:27:00.238" v="231" actId="1076"/>
          <ac:spMkLst>
            <pc:docMk/>
            <pc:sldMk cId="2319580551" sldId="265"/>
            <ac:spMk id="13322" creationId="{00000000-0000-0000-0000-000000000000}"/>
          </ac:spMkLst>
        </pc:spChg>
      </pc:sldChg>
    </pc:docChg>
  </pc:docChgLst>
  <pc:docChgLst>
    <pc:chgData name="Yadira Thomas" userId="6fb39d9a-649d-4dea-9eb3-26c807003a2b" providerId="ADAL" clId="{21E940AB-4D4B-4D11-96E5-C64FE153C0BD}"/>
    <pc:docChg chg="modSld">
      <pc:chgData name="Yadira Thomas" userId="6fb39d9a-649d-4dea-9eb3-26c807003a2b" providerId="ADAL" clId="{21E940AB-4D4B-4D11-96E5-C64FE153C0BD}" dt="2022-03-04T13:33:06.453" v="3" actId="20577"/>
      <pc:docMkLst>
        <pc:docMk/>
      </pc:docMkLst>
      <pc:sldChg chg="modSp">
        <pc:chgData name="Yadira Thomas" userId="6fb39d9a-649d-4dea-9eb3-26c807003a2b" providerId="ADAL" clId="{21E940AB-4D4B-4D11-96E5-C64FE153C0BD}" dt="2022-03-04T13:33:06.453" v="3" actId="20577"/>
        <pc:sldMkLst>
          <pc:docMk/>
          <pc:sldMk cId="3271466256" sldId="256"/>
        </pc:sldMkLst>
        <pc:spChg chg="mod">
          <ac:chgData name="Yadira Thomas" userId="6fb39d9a-649d-4dea-9eb3-26c807003a2b" providerId="ADAL" clId="{21E940AB-4D4B-4D11-96E5-C64FE153C0BD}" dt="2022-03-04T13:33:00.691" v="1" actId="20577"/>
          <ac:spMkLst>
            <pc:docMk/>
            <pc:sldMk cId="3271466256" sldId="256"/>
            <ac:spMk id="9" creationId="{00000000-0000-0000-0000-000000000000}"/>
          </ac:spMkLst>
        </pc:spChg>
        <pc:spChg chg="mod">
          <ac:chgData name="Yadira Thomas" userId="6fb39d9a-649d-4dea-9eb3-26c807003a2b" providerId="ADAL" clId="{21E940AB-4D4B-4D11-96E5-C64FE153C0BD}" dt="2022-03-04T13:33:06.453" v="3" actId="20577"/>
          <ac:spMkLst>
            <pc:docMk/>
            <pc:sldMk cId="3271466256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8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5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6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90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99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11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90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538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21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61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1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35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62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12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20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0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2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3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5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17D8-45BB-4189-8FD3-5C896F073B5C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D37EC-E065-4A84-A4A9-5DD636A6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2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761565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rgbClr val="CC3300"/>
                </a:solidFill>
              </a:rPr>
              <a:t>Fill in the blanks with the correct conjugation of the verbs in parenthesis.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99" y="1264025"/>
            <a:ext cx="11371729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dirty="0"/>
              <a:t>1. </a:t>
            </a:r>
            <a:r>
              <a:rPr lang="en-US" sz="3600" dirty="0"/>
              <a:t>A Claudia y a mí ________ (</a:t>
            </a:r>
            <a:r>
              <a:rPr lang="en-US" sz="3600" dirty="0" err="1"/>
              <a:t>gustar</a:t>
            </a:r>
            <a:r>
              <a:rPr lang="en-US" sz="3600" dirty="0"/>
              <a:t>) </a:t>
            </a:r>
            <a:r>
              <a:rPr lang="en-US" sz="3600" dirty="0" err="1"/>
              <a:t>bailar</a:t>
            </a:r>
            <a:r>
              <a:rPr lang="en-US" sz="3600" dirty="0"/>
              <a:t>.</a:t>
            </a:r>
          </a:p>
          <a:p>
            <a:pPr marL="0" indent="0" eaLnBrk="1" hangingPunct="1">
              <a:buNone/>
            </a:pPr>
            <a:r>
              <a:rPr lang="en-US" sz="3600" dirty="0"/>
              <a:t>2. A la </a:t>
            </a:r>
            <a:r>
              <a:rPr lang="en-US" sz="3600" dirty="0" err="1"/>
              <a:t>clase</a:t>
            </a:r>
            <a:r>
              <a:rPr lang="en-US" sz="3600" dirty="0"/>
              <a:t> ____________(</a:t>
            </a:r>
            <a:r>
              <a:rPr lang="en-US" sz="3600" dirty="0" err="1"/>
              <a:t>gustar</a:t>
            </a:r>
            <a:r>
              <a:rPr lang="en-US" sz="3600" dirty="0"/>
              <a:t>) los </a:t>
            </a:r>
            <a:r>
              <a:rPr lang="en-US" sz="3600" dirty="0" err="1"/>
              <a:t>examenes</a:t>
            </a:r>
            <a:r>
              <a:rPr lang="en-US" sz="3600" dirty="0"/>
              <a:t>.</a:t>
            </a:r>
          </a:p>
          <a:p>
            <a:pPr marL="0" indent="0" eaLnBrk="1" hangingPunct="1">
              <a:buNone/>
            </a:pPr>
            <a:r>
              <a:rPr lang="en-US" sz="3600" dirty="0"/>
              <a:t>3. A </a:t>
            </a:r>
            <a:r>
              <a:rPr lang="en-US" sz="3600" dirty="0" err="1"/>
              <a:t>ellas</a:t>
            </a:r>
            <a:r>
              <a:rPr lang="en-US" sz="3600" dirty="0"/>
              <a:t> ___________(</a:t>
            </a:r>
            <a:r>
              <a:rPr lang="en-US" sz="3600" dirty="0" err="1"/>
              <a:t>encantar</a:t>
            </a:r>
            <a:r>
              <a:rPr lang="en-US" sz="3600" dirty="0"/>
              <a:t>) los </a:t>
            </a:r>
            <a:r>
              <a:rPr lang="en-US" sz="3600" dirty="0" err="1"/>
              <a:t>mapas</a:t>
            </a:r>
            <a:r>
              <a:rPr lang="en-US" sz="3600" dirty="0"/>
              <a:t>.</a:t>
            </a:r>
          </a:p>
          <a:p>
            <a:pPr marL="0" indent="0" eaLnBrk="1" hangingPunct="1">
              <a:buNone/>
            </a:pPr>
            <a:r>
              <a:rPr lang="en-US" sz="3600" dirty="0"/>
              <a:t>4. A mí no ___________ (</a:t>
            </a:r>
            <a:r>
              <a:rPr lang="en-US" sz="3600" dirty="0" err="1"/>
              <a:t>gustar</a:t>
            </a:r>
            <a:r>
              <a:rPr lang="en-US" sz="3600" dirty="0"/>
              <a:t>) los </a:t>
            </a:r>
            <a:r>
              <a:rPr lang="en-US" sz="3600" dirty="0" err="1"/>
              <a:t>libros</a:t>
            </a:r>
            <a:r>
              <a:rPr lang="en-US" sz="3600" dirty="0"/>
              <a:t>.</a:t>
            </a:r>
          </a:p>
          <a:p>
            <a:pPr marL="0" indent="0" eaLnBrk="1" hangingPunct="1">
              <a:buNone/>
            </a:pPr>
            <a:r>
              <a:rPr lang="en-US" sz="3600" dirty="0"/>
              <a:t>5. A Mateo y a Felipe __________(</a:t>
            </a:r>
            <a:r>
              <a:rPr lang="en-US" sz="3600" dirty="0" err="1"/>
              <a:t>encantar</a:t>
            </a:r>
            <a:r>
              <a:rPr lang="en-US" sz="3600" dirty="0"/>
              <a:t>) </a:t>
            </a:r>
            <a:r>
              <a:rPr lang="en-US" sz="3600" dirty="0" err="1"/>
              <a:t>estudiar</a:t>
            </a:r>
            <a:r>
              <a:rPr lang="en-US" sz="3600" dirty="0"/>
              <a:t>.     </a:t>
            </a:r>
          </a:p>
          <a:p>
            <a:pPr marL="0" indent="0" eaLnBrk="1" hangingPunct="1">
              <a:buNone/>
            </a:pPr>
            <a:r>
              <a:rPr lang="en-US" sz="3600" dirty="0"/>
              <a:t>6. A </a:t>
            </a:r>
            <a:r>
              <a:rPr lang="en-US" sz="3600" dirty="0" err="1"/>
              <a:t>ti</a:t>
            </a:r>
            <a:r>
              <a:rPr lang="en-US" sz="3600" dirty="0"/>
              <a:t> ___________ (</a:t>
            </a:r>
            <a:r>
              <a:rPr lang="en-US" sz="3600" dirty="0" err="1"/>
              <a:t>encantar</a:t>
            </a:r>
            <a:r>
              <a:rPr lang="en-US" sz="3600" dirty="0"/>
              <a:t>) el </a:t>
            </a:r>
            <a:r>
              <a:rPr lang="en-US" sz="3600" dirty="0" err="1"/>
              <a:t>arte</a:t>
            </a:r>
            <a:r>
              <a:rPr lang="en-US" sz="3600" dirty="0"/>
              <a:t>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15340" y="1305791"/>
            <a:ext cx="22568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srgbClr val="CC3300"/>
                </a:solidFill>
                <a:latin typeface="Arial"/>
              </a:rPr>
              <a:t>nos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gusta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89560" y="2024235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CC3300"/>
                </a:solidFill>
                <a:latin typeface="Arial"/>
              </a:rPr>
              <a:t>le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gustan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712943" y="2650776"/>
            <a:ext cx="26659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encantan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229849" y="3323268"/>
            <a:ext cx="24630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CC3300"/>
                </a:solidFill>
                <a:latin typeface="Arial"/>
              </a:rPr>
              <a:t>me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gustan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915400" y="1865313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221984" y="3995761"/>
            <a:ext cx="25997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CC3300"/>
                </a:solidFill>
                <a:latin typeface="Arial"/>
              </a:rPr>
              <a:t>les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encanta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290186" y="4622302"/>
            <a:ext cx="23532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encanta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58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1" grpId="0"/>
      <p:bldP spid="133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 the following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00833"/>
            <a:ext cx="10515600" cy="4799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I like teachers.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She loves Spanish.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We don’t like to work.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Roberto likes books.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You love chemistry.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Marta and Pablo love college.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1823" y="1623561"/>
            <a:ext cx="9348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(A mí) Me </a:t>
            </a:r>
            <a:r>
              <a:rPr lang="en-US" sz="2800" b="1" dirty="0" err="1">
                <a:solidFill>
                  <a:srgbClr val="7030A0"/>
                </a:solidFill>
              </a:rPr>
              <a:t>gustan</a:t>
            </a:r>
            <a:r>
              <a:rPr lang="en-US" sz="2800" b="1" dirty="0">
                <a:solidFill>
                  <a:srgbClr val="7030A0"/>
                </a:solidFill>
              </a:rPr>
              <a:t> las </a:t>
            </a:r>
            <a:r>
              <a:rPr lang="en-US" sz="2800" b="1" dirty="0" err="1">
                <a:solidFill>
                  <a:srgbClr val="7030A0"/>
                </a:solidFill>
              </a:rPr>
              <a:t>profesoras</a:t>
            </a:r>
            <a:r>
              <a:rPr lang="en-US" sz="2800" b="1" dirty="0">
                <a:solidFill>
                  <a:srgbClr val="7030A0"/>
                </a:solidFill>
              </a:rPr>
              <a:t>. / Me </a:t>
            </a:r>
            <a:r>
              <a:rPr lang="en-US" sz="2800" b="1" dirty="0" err="1">
                <a:solidFill>
                  <a:srgbClr val="7030A0"/>
                </a:solidFill>
              </a:rPr>
              <a:t>gustan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los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profesores</a:t>
            </a:r>
            <a:r>
              <a:rPr lang="en-US" sz="2800" b="1" dirty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1673" y="2393363"/>
            <a:ext cx="5529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(A </a:t>
            </a:r>
            <a:r>
              <a:rPr lang="en-US" sz="2800" b="1" dirty="0" err="1">
                <a:solidFill>
                  <a:srgbClr val="7030A0"/>
                </a:solidFill>
              </a:rPr>
              <a:t>ella</a:t>
            </a:r>
            <a:r>
              <a:rPr lang="en-US" sz="2800" b="1" dirty="0">
                <a:solidFill>
                  <a:srgbClr val="7030A0"/>
                </a:solidFill>
              </a:rPr>
              <a:t>) Le </a:t>
            </a:r>
            <a:r>
              <a:rPr lang="en-US" sz="2800" b="1">
                <a:solidFill>
                  <a:srgbClr val="7030A0"/>
                </a:solidFill>
              </a:rPr>
              <a:t>encanta</a:t>
            </a:r>
            <a:r>
              <a:rPr lang="en-US" sz="2800" b="1" dirty="0">
                <a:solidFill>
                  <a:srgbClr val="7030A0"/>
                </a:solidFill>
              </a:rPr>
              <a:t> el </a:t>
            </a:r>
            <a:r>
              <a:rPr lang="en-US" sz="2800" b="1" dirty="0" err="1">
                <a:solidFill>
                  <a:srgbClr val="7030A0"/>
                </a:solidFill>
              </a:rPr>
              <a:t>español</a:t>
            </a:r>
            <a:r>
              <a:rPr lang="en-US" sz="2800" b="1" dirty="0">
                <a:solidFill>
                  <a:srgbClr val="7030A0"/>
                </a:solidFill>
              </a:rPr>
              <a:t>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1673" y="3158635"/>
            <a:ext cx="7573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(A </a:t>
            </a:r>
            <a:r>
              <a:rPr lang="en-US" sz="2800" b="1" dirty="0" err="1">
                <a:solidFill>
                  <a:srgbClr val="7030A0"/>
                </a:solidFill>
              </a:rPr>
              <a:t>nosotros</a:t>
            </a:r>
            <a:r>
              <a:rPr lang="en-US" sz="2800" b="1" dirty="0">
                <a:solidFill>
                  <a:srgbClr val="7030A0"/>
                </a:solidFill>
              </a:rPr>
              <a:t>) No </a:t>
            </a:r>
            <a:r>
              <a:rPr lang="en-US" sz="2800" b="1" dirty="0" err="1">
                <a:solidFill>
                  <a:srgbClr val="7030A0"/>
                </a:solidFill>
              </a:rPr>
              <a:t>nos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gusta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trabajar</a:t>
            </a:r>
            <a:r>
              <a:rPr lang="en-US" sz="2800" b="1" dirty="0">
                <a:solidFill>
                  <a:srgbClr val="7030A0"/>
                </a:solidFill>
              </a:rPr>
              <a:t>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1673" y="3923907"/>
            <a:ext cx="5529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(A Roberto) le </a:t>
            </a:r>
            <a:r>
              <a:rPr lang="en-US" sz="2800" b="1" dirty="0" err="1">
                <a:solidFill>
                  <a:srgbClr val="7030A0"/>
                </a:solidFill>
              </a:rPr>
              <a:t>gustan</a:t>
            </a:r>
            <a:r>
              <a:rPr lang="en-US" sz="2800" b="1" dirty="0">
                <a:solidFill>
                  <a:srgbClr val="7030A0"/>
                </a:solidFill>
              </a:rPr>
              <a:t> los </a:t>
            </a:r>
            <a:r>
              <a:rPr lang="en-US" sz="2800" b="1" dirty="0" err="1">
                <a:solidFill>
                  <a:srgbClr val="7030A0"/>
                </a:solidFill>
              </a:rPr>
              <a:t>libros</a:t>
            </a:r>
            <a:r>
              <a:rPr lang="en-US" sz="2800" b="1" dirty="0">
                <a:solidFill>
                  <a:srgbClr val="7030A0"/>
                </a:solidFill>
              </a:rPr>
              <a:t>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1673" y="4689179"/>
            <a:ext cx="5529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(A </a:t>
            </a:r>
            <a:r>
              <a:rPr lang="en-US" sz="2800" b="1" dirty="0" err="1">
                <a:solidFill>
                  <a:srgbClr val="7030A0"/>
                </a:solidFill>
              </a:rPr>
              <a:t>ti</a:t>
            </a:r>
            <a:r>
              <a:rPr lang="en-US" sz="2800" b="1" dirty="0">
                <a:solidFill>
                  <a:srgbClr val="7030A0"/>
                </a:solidFill>
              </a:rPr>
              <a:t>) </a:t>
            </a:r>
            <a:r>
              <a:rPr lang="en-US" sz="2800" b="1" dirty="0" err="1">
                <a:solidFill>
                  <a:srgbClr val="7030A0"/>
                </a:solidFill>
              </a:rPr>
              <a:t>Te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encanta</a:t>
            </a:r>
            <a:r>
              <a:rPr lang="en-US" sz="2800" b="1" dirty="0">
                <a:solidFill>
                  <a:srgbClr val="7030A0"/>
                </a:solidFill>
              </a:rPr>
              <a:t> la </a:t>
            </a:r>
            <a:r>
              <a:rPr lang="en-US" sz="2800" b="1" dirty="0" err="1">
                <a:solidFill>
                  <a:srgbClr val="7030A0"/>
                </a:solidFill>
              </a:rPr>
              <a:t>química</a:t>
            </a:r>
            <a:r>
              <a:rPr lang="en-US" sz="2800" b="1" dirty="0">
                <a:solidFill>
                  <a:srgbClr val="7030A0"/>
                </a:solidFill>
              </a:rPr>
              <a:t>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01672" y="5479147"/>
            <a:ext cx="8767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(A Marta y a Pablo) les </a:t>
            </a:r>
            <a:r>
              <a:rPr lang="en-US" sz="2800" b="1" dirty="0" err="1">
                <a:solidFill>
                  <a:srgbClr val="7030A0"/>
                </a:solidFill>
              </a:rPr>
              <a:t>encanta</a:t>
            </a:r>
            <a:r>
              <a:rPr lang="en-US" sz="2800" b="1" dirty="0">
                <a:solidFill>
                  <a:srgbClr val="7030A0"/>
                </a:solidFill>
              </a:rPr>
              <a:t> la </a:t>
            </a:r>
            <a:r>
              <a:rPr lang="en-US" sz="2800" b="1" dirty="0" err="1">
                <a:solidFill>
                  <a:srgbClr val="7030A0"/>
                </a:solidFill>
              </a:rPr>
              <a:t>universidad</a:t>
            </a:r>
            <a:r>
              <a:rPr lang="en-US" sz="2800" b="1" dirty="0">
                <a:solidFill>
                  <a:srgbClr val="7030A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7146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6D993A-179B-4776-B5B6-D84F75B707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2F8F62-81B9-49EF-A4CC-AF38989F2098}">
  <ds:schemaRefs>
    <ds:schemaRef ds:uri="http://schemas.microsoft.com/office/2006/documentManagement/types"/>
    <ds:schemaRef ds:uri="d1bea57f-f24a-4814-8dfc-e372b91f2504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1f288448-f477-4024-bfa7-c5da6d31a550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2C5AA3-6185-4793-BD75-67595BBFBD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202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3_Default Design</vt:lpstr>
      <vt:lpstr>Fill in the blanks with the correct conjugation of the verbs in parenthesis.</vt:lpstr>
      <vt:lpstr>Translate the following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 the following</dc:title>
  <dc:creator>Yadira Thomas</dc:creator>
  <cp:lastModifiedBy>Yadira Thomas</cp:lastModifiedBy>
  <cp:revision>7</cp:revision>
  <dcterms:created xsi:type="dcterms:W3CDTF">2017-02-09T18:58:53Z</dcterms:created>
  <dcterms:modified xsi:type="dcterms:W3CDTF">2022-03-04T13:33:14Z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