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7DF7-A6FF-46EF-8D05-FC353FBDE79A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6087-D2DA-448B-BAF4-829766A9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7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7DF7-A6FF-46EF-8D05-FC353FBDE79A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6087-D2DA-448B-BAF4-829766A9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0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7DF7-A6FF-46EF-8D05-FC353FBDE79A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6087-D2DA-448B-BAF4-829766A9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5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7DF7-A6FF-46EF-8D05-FC353FBDE79A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6087-D2DA-448B-BAF4-829766A9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95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7DF7-A6FF-46EF-8D05-FC353FBDE79A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6087-D2DA-448B-BAF4-829766A9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9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7DF7-A6FF-46EF-8D05-FC353FBDE79A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6087-D2DA-448B-BAF4-829766A9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7DF7-A6FF-46EF-8D05-FC353FBDE79A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6087-D2DA-448B-BAF4-829766A9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0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7DF7-A6FF-46EF-8D05-FC353FBDE79A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6087-D2DA-448B-BAF4-829766A9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6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7DF7-A6FF-46EF-8D05-FC353FBDE79A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6087-D2DA-448B-BAF4-829766A9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7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7DF7-A6FF-46EF-8D05-FC353FBDE79A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6087-D2DA-448B-BAF4-829766A9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1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7DF7-A6FF-46EF-8D05-FC353FBDE79A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86087-D2DA-448B-BAF4-829766A9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8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47DF7-A6FF-46EF-8D05-FC353FBDE79A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86087-D2DA-448B-BAF4-829766A92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5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9259" y="139214"/>
            <a:ext cx="10515600" cy="839731"/>
          </a:xfrm>
        </p:spPr>
        <p:txBody>
          <a:bodyPr/>
          <a:lstStyle/>
          <a:p>
            <a:r>
              <a:rPr lang="en-US" dirty="0"/>
              <a:t>Translate the following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9259" y="762967"/>
            <a:ext cx="10515600" cy="5368067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I like to swim in the pool.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  You need to write a letter.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  We visit monuments with my family.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  The big church is very pretty.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5.   The girl reads magazines at home.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6. The boys skateboard at the park with their friends.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86522" y="1017923"/>
            <a:ext cx="5862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Me </a:t>
            </a:r>
            <a:r>
              <a:rPr lang="en-US" sz="3200" b="1" dirty="0" err="1">
                <a:solidFill>
                  <a:srgbClr val="7030A0"/>
                </a:solidFill>
              </a:rPr>
              <a:t>gusta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nadar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en</a:t>
            </a:r>
            <a:r>
              <a:rPr lang="en-US" sz="3200" b="1" dirty="0">
                <a:solidFill>
                  <a:srgbClr val="7030A0"/>
                </a:solidFill>
              </a:rPr>
              <a:t> la </a:t>
            </a:r>
            <a:r>
              <a:rPr lang="en-US" sz="3200" b="1" dirty="0" err="1">
                <a:solidFill>
                  <a:srgbClr val="7030A0"/>
                </a:solidFill>
              </a:rPr>
              <a:t>piscina</a:t>
            </a:r>
            <a:r>
              <a:rPr lang="en-US" sz="3200" b="1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74375" y="1977778"/>
            <a:ext cx="5862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7030A0"/>
                </a:solidFill>
              </a:rPr>
              <a:t>Tú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necesitas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escribir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una</a:t>
            </a:r>
            <a:r>
              <a:rPr lang="en-US" sz="3200" b="1" dirty="0">
                <a:solidFill>
                  <a:srgbClr val="7030A0"/>
                </a:solidFill>
              </a:rPr>
              <a:t> carta.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4375" y="2932538"/>
            <a:ext cx="918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7030A0"/>
                </a:solidFill>
              </a:rPr>
              <a:t>Nosotros</a:t>
            </a:r>
            <a:r>
              <a:rPr lang="en-US" sz="3200" b="1" dirty="0">
                <a:solidFill>
                  <a:srgbClr val="7030A0"/>
                </a:solidFill>
              </a:rPr>
              <a:t>/as </a:t>
            </a:r>
            <a:r>
              <a:rPr lang="en-US" sz="3200" b="1" dirty="0" err="1">
                <a:solidFill>
                  <a:srgbClr val="7030A0"/>
                </a:solidFill>
              </a:rPr>
              <a:t>visitamos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monumentos</a:t>
            </a:r>
            <a:r>
              <a:rPr lang="en-US" sz="3200" b="1" dirty="0">
                <a:solidFill>
                  <a:srgbClr val="7030A0"/>
                </a:solidFill>
              </a:rPr>
              <a:t> con mi </a:t>
            </a:r>
            <a:r>
              <a:rPr lang="en-US" sz="3200" b="1" dirty="0" err="1">
                <a:solidFill>
                  <a:srgbClr val="7030A0"/>
                </a:solidFill>
              </a:rPr>
              <a:t>familia</a:t>
            </a:r>
            <a:r>
              <a:rPr lang="en-US" sz="3200" b="1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86522" y="3867158"/>
            <a:ext cx="5862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La </a:t>
            </a:r>
            <a:r>
              <a:rPr lang="en-US" sz="3200" b="1" dirty="0" err="1">
                <a:solidFill>
                  <a:srgbClr val="7030A0"/>
                </a:solidFill>
              </a:rPr>
              <a:t>iglesia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grande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es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muy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bonita</a:t>
            </a:r>
            <a:r>
              <a:rPr lang="en-US" sz="3200" b="1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74374" y="4801778"/>
            <a:ext cx="7173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La </a:t>
            </a:r>
            <a:r>
              <a:rPr lang="en-US" sz="3200" b="1" dirty="0" err="1">
                <a:solidFill>
                  <a:srgbClr val="7030A0"/>
                </a:solidFill>
              </a:rPr>
              <a:t>muchacha</a:t>
            </a:r>
            <a:r>
              <a:rPr lang="en-US" sz="3200" b="1" dirty="0">
                <a:solidFill>
                  <a:srgbClr val="7030A0"/>
                </a:solidFill>
              </a:rPr>
              <a:t> lee </a:t>
            </a:r>
            <a:r>
              <a:rPr lang="en-US" sz="3200" b="1" dirty="0" err="1">
                <a:solidFill>
                  <a:srgbClr val="7030A0"/>
                </a:solidFill>
              </a:rPr>
              <a:t>revistas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en</a:t>
            </a:r>
            <a:r>
              <a:rPr lang="en-US" sz="3200" b="1" dirty="0">
                <a:solidFill>
                  <a:srgbClr val="7030A0"/>
                </a:solidFill>
              </a:rPr>
              <a:t> casa.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74375" y="5736398"/>
            <a:ext cx="10831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Los </a:t>
            </a:r>
            <a:r>
              <a:rPr lang="en-US" sz="3200" b="1" dirty="0" err="1">
                <a:solidFill>
                  <a:srgbClr val="7030A0"/>
                </a:solidFill>
              </a:rPr>
              <a:t>muchachos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andan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en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patineta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en</a:t>
            </a:r>
            <a:r>
              <a:rPr lang="en-US" sz="3200" b="1" dirty="0">
                <a:solidFill>
                  <a:srgbClr val="7030A0"/>
                </a:solidFill>
              </a:rPr>
              <a:t> el </a:t>
            </a:r>
            <a:r>
              <a:rPr lang="en-US" sz="3200" b="1" dirty="0" err="1">
                <a:solidFill>
                  <a:srgbClr val="7030A0"/>
                </a:solidFill>
              </a:rPr>
              <a:t>parque</a:t>
            </a:r>
            <a:r>
              <a:rPr lang="en-US" sz="3200" b="1" dirty="0">
                <a:solidFill>
                  <a:srgbClr val="7030A0"/>
                </a:solidFill>
              </a:rPr>
              <a:t> con </a:t>
            </a:r>
            <a:r>
              <a:rPr lang="en-US" sz="3200" b="1" dirty="0" err="1">
                <a:solidFill>
                  <a:srgbClr val="7030A0"/>
                </a:solidFill>
              </a:rPr>
              <a:t>sus</a:t>
            </a:r>
            <a:r>
              <a:rPr lang="en-US" sz="3200" b="1" dirty="0">
                <a:solidFill>
                  <a:srgbClr val="7030A0"/>
                </a:solidFill>
              </a:rPr>
              <a:t> amigos.</a:t>
            </a:r>
          </a:p>
        </p:txBody>
      </p:sp>
    </p:spTree>
    <p:extLst>
      <p:ext uri="{BB962C8B-B14F-4D97-AF65-F5344CB8AC3E}">
        <p14:creationId xmlns:p14="http://schemas.microsoft.com/office/powerpoint/2010/main" val="383149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15" ma:contentTypeDescription="Create a new document." ma:contentTypeScope="" ma:versionID="f8fba48f5b3d293869df79923a09abe1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c8b10223c34b25007bc4efef55f942c1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74A253-084E-48B2-98F7-60BD27453C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CA5B5A-793A-4CE1-B0C7-0CE6088C2D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202283-84B6-4F85-8D05-9CB902281719}">
  <ds:schemaRefs>
    <ds:schemaRef ds:uri="1f288448-f477-4024-bfa7-c5da6d31a550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d1bea57f-f24a-4814-8dfc-e372b91f250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107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Translate the following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Translate the following</dc:title>
  <dc:creator>Yadira Thomas</dc:creator>
  <cp:lastModifiedBy>Yadira Thomas</cp:lastModifiedBy>
  <cp:revision>8</cp:revision>
  <dcterms:created xsi:type="dcterms:W3CDTF">2017-03-28T15:30:27Z</dcterms:created>
  <dcterms:modified xsi:type="dcterms:W3CDTF">2021-11-04T12:59:32Z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