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2EA45-29F2-4AE7-A038-630E23A7C876}" v="26" dt="2021-08-17T13:13:11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7B72EA45-29F2-4AE7-A038-630E23A7C876}"/>
    <pc:docChg chg="undo custSel modSld">
      <pc:chgData name="Yadira Thomas" userId="6fb39d9a-649d-4dea-9eb3-26c807003a2b" providerId="ADAL" clId="{7B72EA45-29F2-4AE7-A038-630E23A7C876}" dt="2021-08-17T13:13:11.016" v="27" actId="20577"/>
      <pc:docMkLst>
        <pc:docMk/>
      </pc:docMkLst>
      <pc:sldChg chg="modSp modAnim">
        <pc:chgData name="Yadira Thomas" userId="6fb39d9a-649d-4dea-9eb3-26c807003a2b" providerId="ADAL" clId="{7B72EA45-29F2-4AE7-A038-630E23A7C876}" dt="2021-08-17T13:13:11.016" v="27" actId="20577"/>
        <pc:sldMkLst>
          <pc:docMk/>
          <pc:sldMk cId="3907455806" sldId="256"/>
        </pc:sldMkLst>
        <pc:spChg chg="mod">
          <ac:chgData name="Yadira Thomas" userId="6fb39d9a-649d-4dea-9eb3-26c807003a2b" providerId="ADAL" clId="{7B72EA45-29F2-4AE7-A038-630E23A7C876}" dt="2021-08-17T13:13:11.016" v="27" actId="20577"/>
          <ac:spMkLst>
            <pc:docMk/>
            <pc:sldMk cId="3907455806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0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B36F-55A1-4179-A92E-EA43BC7802E3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6E83-8D9A-45DA-928F-93797072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5370"/>
            <a:ext cx="10515600" cy="1325563"/>
          </a:xfrm>
        </p:spPr>
        <p:txBody>
          <a:bodyPr/>
          <a:lstStyle/>
          <a:p>
            <a:r>
              <a:rPr lang="en-US" dirty="0"/>
              <a:t>Translate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0009"/>
            <a:ext cx="10515600" cy="4756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1. I </a:t>
            </a:r>
            <a:r>
              <a:rPr lang="en-US" dirty="0"/>
              <a:t>would like to introduce you to Miguel. (formal)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The dictionary is yellow and black.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This is Mr. Colón.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I’m from Spain.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The school is green.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 The suitcase is pink.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4828" y="1632415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Le </a:t>
            </a:r>
            <a:r>
              <a:rPr lang="en-US" sz="2800" b="1" dirty="0" err="1">
                <a:solidFill>
                  <a:srgbClr val="7030A0"/>
                </a:solidFill>
              </a:rPr>
              <a:t>presento</a:t>
            </a:r>
            <a:r>
              <a:rPr lang="en-US" sz="2800" b="1" dirty="0">
                <a:solidFill>
                  <a:srgbClr val="7030A0"/>
                </a:solidFill>
              </a:rPr>
              <a:t> a Miguel.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4831" y="2466166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El </a:t>
            </a:r>
            <a:r>
              <a:rPr lang="en-US" sz="2800" b="1" dirty="0" err="1">
                <a:solidFill>
                  <a:srgbClr val="7030A0"/>
                </a:solidFill>
              </a:rPr>
              <a:t>diccionario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es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amarillo</a:t>
            </a:r>
            <a:r>
              <a:rPr lang="en-US" sz="2800" b="1" dirty="0">
                <a:solidFill>
                  <a:srgbClr val="7030A0"/>
                </a:solidFill>
              </a:rPr>
              <a:t> y negro.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4830" y="3289642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Éste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es</a:t>
            </a:r>
            <a:r>
              <a:rPr lang="en-US" sz="2800" b="1" dirty="0">
                <a:solidFill>
                  <a:srgbClr val="7030A0"/>
                </a:solidFill>
              </a:rPr>
              <a:t> Sr. Colón.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4829" y="4123393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Yo</a:t>
            </a:r>
            <a:r>
              <a:rPr lang="en-US" sz="2800" b="1" dirty="0">
                <a:solidFill>
                  <a:srgbClr val="7030A0"/>
                </a:solidFill>
              </a:rPr>
              <a:t> soy de </a:t>
            </a:r>
            <a:r>
              <a:rPr lang="en-US" sz="2800" b="1" dirty="0" err="1">
                <a:solidFill>
                  <a:srgbClr val="7030A0"/>
                </a:solidFill>
              </a:rPr>
              <a:t>España</a:t>
            </a:r>
            <a:r>
              <a:rPr lang="en-US" sz="2800" b="1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4829" y="4867746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 </a:t>
            </a:r>
            <a:r>
              <a:rPr lang="en-US" sz="2800" b="1" dirty="0" err="1">
                <a:solidFill>
                  <a:srgbClr val="7030A0"/>
                </a:solidFill>
              </a:rPr>
              <a:t>escuela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es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verde</a:t>
            </a:r>
            <a:r>
              <a:rPr lang="en-US" sz="28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4827" y="5612099"/>
            <a:ext cx="5486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La </a:t>
            </a:r>
            <a:r>
              <a:rPr lang="en-US" sz="2800" b="1" dirty="0" err="1">
                <a:solidFill>
                  <a:srgbClr val="7030A0"/>
                </a:solidFill>
              </a:rPr>
              <a:t>maleta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es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rosada</a:t>
            </a:r>
            <a:r>
              <a:rPr lang="en-US" sz="2800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745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16DCDB-BC5B-4545-9607-8A24FC9C58CC}">
  <ds:schemaRefs>
    <ds:schemaRef ds:uri="d1bea57f-f24a-4814-8dfc-e372b91f2504"/>
    <ds:schemaRef ds:uri="http://www.w3.org/XML/1998/namespace"/>
    <ds:schemaRef ds:uri="1f288448-f477-4024-bfa7-c5da6d31a550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E02907-8841-4FEA-94B6-236DE8248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A8212D-297F-4F3C-9D4F-0D74CF087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Translate the following: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following:</dc:title>
  <dc:creator>Yadira Thomas</dc:creator>
  <cp:lastModifiedBy>Yadira Thomas</cp:lastModifiedBy>
  <cp:revision>7</cp:revision>
  <dcterms:created xsi:type="dcterms:W3CDTF">2017-01-12T18:36:32Z</dcterms:created>
  <dcterms:modified xsi:type="dcterms:W3CDTF">2021-08-17T13:13:17Z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