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7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8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6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0F08-93A2-4D00-9229-0F04B5DE888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D84FE-623E-4D31-82CF-9818D3A3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6835" y="1"/>
            <a:ext cx="10515600" cy="806824"/>
          </a:xfrm>
        </p:spPr>
        <p:txBody>
          <a:bodyPr/>
          <a:lstStyle/>
          <a:p>
            <a:r>
              <a:rPr lang="en-US" dirty="0"/>
              <a:t>Give the correct adjective for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6229" y="806824"/>
            <a:ext cx="10515600" cy="572306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The good boy</a:t>
            </a:r>
          </a:p>
          <a:p>
            <a:pPr marL="514350" indent="-514350">
              <a:buAutoNum type="arabicPeriod"/>
            </a:pPr>
            <a:r>
              <a:rPr lang="en-US" dirty="0"/>
              <a:t>The interesting girl</a:t>
            </a:r>
          </a:p>
          <a:p>
            <a:pPr marL="514350" indent="-514350">
              <a:buAutoNum type="arabicPeriod"/>
            </a:pPr>
            <a:r>
              <a:rPr lang="en-US" dirty="0"/>
              <a:t>The red-haired girls</a:t>
            </a:r>
          </a:p>
          <a:p>
            <a:pPr marL="514350" indent="-514350">
              <a:buAutoNum type="arabicPeriod"/>
            </a:pPr>
            <a:r>
              <a:rPr lang="en-US" dirty="0"/>
              <a:t>The pretty woman</a:t>
            </a:r>
          </a:p>
          <a:p>
            <a:pPr marL="514350" indent="-514350">
              <a:buAutoNum type="arabicPeriod"/>
            </a:pPr>
            <a:r>
              <a:rPr lang="en-US" dirty="0"/>
              <a:t>The large tables</a:t>
            </a:r>
          </a:p>
          <a:p>
            <a:pPr marL="514350" indent="-514350">
              <a:buAutoNum type="arabicPeriod"/>
            </a:pPr>
            <a:r>
              <a:rPr lang="en-US" dirty="0"/>
              <a:t>The small book</a:t>
            </a:r>
          </a:p>
          <a:p>
            <a:pPr marL="514350" indent="-514350">
              <a:buAutoNum type="arabicPeriod"/>
            </a:pPr>
            <a:r>
              <a:rPr lang="en-US" dirty="0"/>
              <a:t>The nice male teachers</a:t>
            </a:r>
          </a:p>
          <a:p>
            <a:pPr marL="514350" indent="-514350">
              <a:buAutoNum type="arabicPeriod"/>
            </a:pPr>
            <a:r>
              <a:rPr lang="en-US" dirty="0"/>
              <a:t>The old man</a:t>
            </a:r>
          </a:p>
          <a:p>
            <a:pPr marL="514350" indent="-514350">
              <a:buAutoNum type="arabicPeriod"/>
            </a:pPr>
            <a:r>
              <a:rPr lang="en-US" dirty="0"/>
              <a:t>The easy test</a:t>
            </a:r>
          </a:p>
          <a:p>
            <a:pPr marL="514350" indent="-514350">
              <a:buAutoNum type="arabicPeriod"/>
            </a:pPr>
            <a:r>
              <a:rPr lang="en-US" dirty="0"/>
              <a:t>The ugly door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27294" y="64546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bueno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0329" y="1174378"/>
            <a:ext cx="2949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interesante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7426" y="1644862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pelirrojas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5922" y="217378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bonita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4240" y="2665048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grandes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9543" y="3233732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pequeño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0762" y="3703569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simpáticos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5449" y="4237218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viejo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0828" y="474673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fácil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7294" y="531265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fea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3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the correct form of the adjective in order to agree with the noun.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Familia</a:t>
            </a:r>
            <a:r>
              <a:rPr lang="en-US" dirty="0"/>
              <a:t> (</a:t>
            </a:r>
            <a:r>
              <a:rPr lang="en-US" dirty="0" err="1"/>
              <a:t>bueno</a:t>
            </a:r>
            <a:r>
              <a:rPr lang="en-US" dirty="0"/>
              <a:t>): _________________</a:t>
            </a:r>
          </a:p>
          <a:p>
            <a:pPr marL="514350" indent="-514350">
              <a:buAutoNum type="arabicPeriod"/>
            </a:pPr>
            <a:r>
              <a:rPr lang="en-US" dirty="0" err="1"/>
              <a:t>Hijos</a:t>
            </a:r>
            <a:r>
              <a:rPr lang="en-US" dirty="0"/>
              <a:t> (</a:t>
            </a:r>
            <a:r>
              <a:rPr lang="en-US" dirty="0" err="1"/>
              <a:t>guapo</a:t>
            </a:r>
            <a:r>
              <a:rPr lang="en-US" dirty="0"/>
              <a:t>): _________________</a:t>
            </a:r>
          </a:p>
          <a:p>
            <a:pPr marL="514350" indent="-514350">
              <a:buAutoNum type="arabicPeriod"/>
            </a:pPr>
            <a:r>
              <a:rPr lang="en-US" dirty="0" err="1"/>
              <a:t>Puertas</a:t>
            </a:r>
            <a:r>
              <a:rPr lang="en-US" dirty="0"/>
              <a:t> (</a:t>
            </a:r>
            <a:r>
              <a:rPr lang="en-US" dirty="0" err="1"/>
              <a:t>grande</a:t>
            </a:r>
            <a:r>
              <a:rPr lang="en-US" dirty="0"/>
              <a:t>): ________________</a:t>
            </a:r>
          </a:p>
          <a:p>
            <a:pPr marL="514350" indent="-514350">
              <a:buAutoNum type="arabicPeriod"/>
            </a:pPr>
            <a:r>
              <a:rPr lang="en-US" dirty="0"/>
              <a:t>Prima (bonito): ________________</a:t>
            </a:r>
          </a:p>
          <a:p>
            <a:pPr marL="514350" indent="-514350">
              <a:buAutoNum type="arabicPeriod"/>
            </a:pPr>
            <a:r>
              <a:rPr lang="en-US" dirty="0" err="1"/>
              <a:t>Hijo</a:t>
            </a:r>
            <a:r>
              <a:rPr lang="en-US" dirty="0"/>
              <a:t> (</a:t>
            </a:r>
            <a:r>
              <a:rPr lang="en-US" dirty="0" err="1"/>
              <a:t>simpático</a:t>
            </a:r>
            <a:r>
              <a:rPr lang="en-US" dirty="0"/>
              <a:t>): _________________</a:t>
            </a:r>
          </a:p>
          <a:p>
            <a:pPr marL="514350" indent="-514350">
              <a:buAutoNum type="arabicPeriod"/>
            </a:pPr>
            <a:r>
              <a:rPr lang="en-US" dirty="0" err="1"/>
              <a:t>Clases</a:t>
            </a:r>
            <a:r>
              <a:rPr lang="en-US" dirty="0"/>
              <a:t> (</a:t>
            </a:r>
            <a:r>
              <a:rPr lang="en-US" dirty="0" err="1"/>
              <a:t>fácil</a:t>
            </a:r>
            <a:r>
              <a:rPr lang="en-US" dirty="0"/>
              <a:t>): ____________________</a:t>
            </a:r>
          </a:p>
          <a:p>
            <a:pPr marL="514350" indent="-514350">
              <a:buAutoNum type="arabicPeriod"/>
            </a:pPr>
            <a:r>
              <a:rPr lang="en-US" dirty="0" err="1"/>
              <a:t>Profesor</a:t>
            </a:r>
            <a:r>
              <a:rPr lang="en-US" dirty="0"/>
              <a:t> (</a:t>
            </a:r>
            <a:r>
              <a:rPr lang="en-US" dirty="0" err="1"/>
              <a:t>inteligente</a:t>
            </a:r>
            <a:r>
              <a:rPr lang="en-US" dirty="0"/>
              <a:t>): _________________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6350" y="1596436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buena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6350" y="2194775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guapos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6899" y="2683655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grandes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7310" y="3181690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bonita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2105" y="3660387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simpático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6350" y="4181291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fáciles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1982" y="4670171"/>
            <a:ext cx="3098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inteligente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132A2D-5FD8-4103-B23A-CE9AA3A38F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AFF918-7CD4-408B-8DC0-A7BF7B91C8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8274D-7A07-4339-901A-3FAC91026D0D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d1bea57f-f24a-4814-8dfc-e372b91f2504"/>
    <ds:schemaRef ds:uri="1f288448-f477-4024-bfa7-c5da6d31a550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Give the correct adjective for the following:</vt:lpstr>
      <vt:lpstr>Give the correct form of the adjective in order to agree with the noun.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the correct adjective for the following:</dc:title>
  <dc:creator>Yadira Thomas</dc:creator>
  <cp:lastModifiedBy>Yadira Thomas</cp:lastModifiedBy>
  <cp:revision>8</cp:revision>
  <dcterms:created xsi:type="dcterms:W3CDTF">2017-03-01T15:55:26Z</dcterms:created>
  <dcterms:modified xsi:type="dcterms:W3CDTF">2021-10-15T18:12:41Z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