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  <p:sldMasterId id="2147483708" r:id="rId8"/>
    <p:sldMasterId id="2147483720" r:id="rId9"/>
    <p:sldMasterId id="2147483732" r:id="rId10"/>
    <p:sldMasterId id="2147483744" r:id="rId11"/>
  </p:sldMasterIdLst>
  <p:handoutMasterIdLst>
    <p:handoutMasterId r:id="rId26"/>
  </p:handoutMasterIdLst>
  <p:sldIdLst>
    <p:sldId id="257" r:id="rId12"/>
    <p:sldId id="259" r:id="rId13"/>
    <p:sldId id="278" r:id="rId14"/>
    <p:sldId id="261" r:id="rId15"/>
    <p:sldId id="263" r:id="rId16"/>
    <p:sldId id="265" r:id="rId17"/>
    <p:sldId id="279" r:id="rId18"/>
    <p:sldId id="272" r:id="rId19"/>
    <p:sldId id="267" r:id="rId20"/>
    <p:sldId id="269" r:id="rId21"/>
    <p:sldId id="271" r:id="rId22"/>
    <p:sldId id="273" r:id="rId23"/>
    <p:sldId id="274" r:id="rId24"/>
    <p:sldId id="276" r:id="rId25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B4A0E-9D64-4DE5-AFA9-C4672A6AD117}" v="5" dt="2022-03-09T16:26:29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ECE2DAE5-A81B-4D2C-B708-5D5E189C8AFE}"/>
    <pc:docChg chg="custSel addSld delSld modSld">
      <pc:chgData name="Yadira Thomas" userId="6fb39d9a-649d-4dea-9eb3-26c807003a2b" providerId="ADAL" clId="{ECE2DAE5-A81B-4D2C-B708-5D5E189C8AFE}" dt="2021-10-12T19:38:24.935" v="1013" actId="207"/>
      <pc:docMkLst>
        <pc:docMk/>
      </pc:docMkLst>
      <pc:sldChg chg="modSp">
        <pc:chgData name="Yadira Thomas" userId="6fb39d9a-649d-4dea-9eb3-26c807003a2b" providerId="ADAL" clId="{ECE2DAE5-A81B-4D2C-B708-5D5E189C8AFE}" dt="2021-10-12T18:08:58.514" v="992" actId="20577"/>
        <pc:sldMkLst>
          <pc:docMk/>
          <pc:sldMk cId="1828747020" sldId="269"/>
        </pc:sldMkLst>
        <pc:spChg chg="mod">
          <ac:chgData name="Yadira Thomas" userId="6fb39d9a-649d-4dea-9eb3-26c807003a2b" providerId="ADAL" clId="{ECE2DAE5-A81B-4D2C-B708-5D5E189C8AFE}" dt="2021-10-12T18:08:58.514" v="992" actId="20577"/>
          <ac:spMkLst>
            <pc:docMk/>
            <pc:sldMk cId="1828747020" sldId="269"/>
            <ac:spMk id="4" creationId="{00000000-0000-0000-0000-000000000000}"/>
          </ac:spMkLst>
        </pc:spChg>
      </pc:sldChg>
      <pc:sldChg chg="modSp">
        <pc:chgData name="Yadira Thomas" userId="6fb39d9a-649d-4dea-9eb3-26c807003a2b" providerId="ADAL" clId="{ECE2DAE5-A81B-4D2C-B708-5D5E189C8AFE}" dt="2021-10-12T19:38:24.935" v="1013" actId="207"/>
        <pc:sldMkLst>
          <pc:docMk/>
          <pc:sldMk cId="2292197268" sldId="271"/>
        </pc:sldMkLst>
        <pc:spChg chg="mod">
          <ac:chgData name="Yadira Thomas" userId="6fb39d9a-649d-4dea-9eb3-26c807003a2b" providerId="ADAL" clId="{ECE2DAE5-A81B-4D2C-B708-5D5E189C8AFE}" dt="2021-10-12T19:38:24.935" v="1013" actId="207"/>
          <ac:spMkLst>
            <pc:docMk/>
            <pc:sldMk cId="2292197268" sldId="271"/>
            <ac:spMk id="2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9:37:59.669" v="1010" actId="207"/>
          <ac:spMkLst>
            <pc:docMk/>
            <pc:sldMk cId="2292197268" sldId="271"/>
            <ac:spMk id="4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9:37:55.910" v="1009" actId="207"/>
          <ac:spMkLst>
            <pc:docMk/>
            <pc:sldMk cId="2292197268" sldId="271"/>
            <ac:spMk id="5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9:37:51.561" v="1008" actId="207"/>
          <ac:spMkLst>
            <pc:docMk/>
            <pc:sldMk cId="2292197268" sldId="271"/>
            <ac:spMk id="6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9:38:03.718" v="1011" actId="207"/>
          <ac:spMkLst>
            <pc:docMk/>
            <pc:sldMk cId="2292197268" sldId="271"/>
            <ac:spMk id="7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9:38:07.778" v="1012" actId="207"/>
          <ac:spMkLst>
            <pc:docMk/>
            <pc:sldMk cId="2292197268" sldId="271"/>
            <ac:spMk id="8" creationId="{00000000-0000-0000-0000-000000000000}"/>
          </ac:spMkLst>
        </pc:spChg>
      </pc:sldChg>
      <pc:sldChg chg="modSp add modAnim">
        <pc:chgData name="Yadira Thomas" userId="6fb39d9a-649d-4dea-9eb3-26c807003a2b" providerId="ADAL" clId="{ECE2DAE5-A81B-4D2C-B708-5D5E189C8AFE}" dt="2021-10-12T19:35:09.065" v="1000" actId="313"/>
        <pc:sldMkLst>
          <pc:docMk/>
          <pc:sldMk cId="1160599351" sldId="273"/>
        </pc:sldMkLst>
        <pc:spChg chg="mod">
          <ac:chgData name="Yadira Thomas" userId="6fb39d9a-649d-4dea-9eb3-26c807003a2b" providerId="ADAL" clId="{ECE2DAE5-A81B-4D2C-B708-5D5E189C8AFE}" dt="2021-10-12T13:44:15.670" v="28" actId="20577"/>
          <ac:spMkLst>
            <pc:docMk/>
            <pc:sldMk cId="1160599351" sldId="273"/>
            <ac:spMk id="2" creationId="{2A4B2699-FD42-4776-8DF9-09F67CAE6041}"/>
          </ac:spMkLst>
        </pc:spChg>
        <pc:spChg chg="mod">
          <ac:chgData name="Yadira Thomas" userId="6fb39d9a-649d-4dea-9eb3-26c807003a2b" providerId="ADAL" clId="{ECE2DAE5-A81B-4D2C-B708-5D5E189C8AFE}" dt="2021-10-12T19:35:09.065" v="1000" actId="313"/>
          <ac:spMkLst>
            <pc:docMk/>
            <pc:sldMk cId="1160599351" sldId="273"/>
            <ac:spMk id="3" creationId="{443F040D-83C8-45B4-89AD-BF5CD35021DB}"/>
          </ac:spMkLst>
        </pc:spChg>
      </pc:sldChg>
      <pc:sldChg chg="addSp modSp add modAnim">
        <pc:chgData name="Yadira Thomas" userId="6fb39d9a-649d-4dea-9eb3-26c807003a2b" providerId="ADAL" clId="{ECE2DAE5-A81B-4D2C-B708-5D5E189C8AFE}" dt="2021-10-12T19:37:32.540" v="1007" actId="207"/>
        <pc:sldMkLst>
          <pc:docMk/>
          <pc:sldMk cId="1215155266" sldId="274"/>
        </pc:sldMkLst>
        <pc:spChg chg="mod">
          <ac:chgData name="Yadira Thomas" userId="6fb39d9a-649d-4dea-9eb3-26c807003a2b" providerId="ADAL" clId="{ECE2DAE5-A81B-4D2C-B708-5D5E189C8AFE}" dt="2021-10-12T13:51:59.187" v="367" actId="20577"/>
          <ac:spMkLst>
            <pc:docMk/>
            <pc:sldMk cId="1215155266" sldId="274"/>
            <ac:spMk id="2" creationId="{182FAE33-3E55-423D-821D-60FD799F96C8}"/>
          </ac:spMkLst>
        </pc:spChg>
        <pc:spChg chg="mod">
          <ac:chgData name="Yadira Thomas" userId="6fb39d9a-649d-4dea-9eb3-26c807003a2b" providerId="ADAL" clId="{ECE2DAE5-A81B-4D2C-B708-5D5E189C8AFE}" dt="2021-10-12T13:59:34.616" v="526" actId="20577"/>
          <ac:spMkLst>
            <pc:docMk/>
            <pc:sldMk cId="1215155266" sldId="274"/>
            <ac:spMk id="3" creationId="{D60305AE-3123-4A5B-AD34-E54B900C8BD7}"/>
          </ac:spMkLst>
        </pc:spChg>
        <pc:spChg chg="add mod">
          <ac:chgData name="Yadira Thomas" userId="6fb39d9a-649d-4dea-9eb3-26c807003a2b" providerId="ADAL" clId="{ECE2DAE5-A81B-4D2C-B708-5D5E189C8AFE}" dt="2021-10-12T19:37:03.977" v="1001" actId="207"/>
          <ac:spMkLst>
            <pc:docMk/>
            <pc:sldMk cId="1215155266" sldId="274"/>
            <ac:spMk id="4" creationId="{D3CF134D-3A09-4706-9F06-BA013BFC51CD}"/>
          </ac:spMkLst>
        </pc:spChg>
        <pc:spChg chg="add mod">
          <ac:chgData name="Yadira Thomas" userId="6fb39d9a-649d-4dea-9eb3-26c807003a2b" providerId="ADAL" clId="{ECE2DAE5-A81B-4D2C-B708-5D5E189C8AFE}" dt="2021-10-12T19:37:09.679" v="1002" actId="207"/>
          <ac:spMkLst>
            <pc:docMk/>
            <pc:sldMk cId="1215155266" sldId="274"/>
            <ac:spMk id="5" creationId="{D4D25B4F-D0F7-4128-84B6-714A99362352}"/>
          </ac:spMkLst>
        </pc:spChg>
        <pc:spChg chg="add mod">
          <ac:chgData name="Yadira Thomas" userId="6fb39d9a-649d-4dea-9eb3-26c807003a2b" providerId="ADAL" clId="{ECE2DAE5-A81B-4D2C-B708-5D5E189C8AFE}" dt="2021-10-12T19:37:13.584" v="1003" actId="207"/>
          <ac:spMkLst>
            <pc:docMk/>
            <pc:sldMk cId="1215155266" sldId="274"/>
            <ac:spMk id="6" creationId="{712E957D-60BC-4AB2-BC90-5AED00880250}"/>
          </ac:spMkLst>
        </pc:spChg>
        <pc:spChg chg="add mod">
          <ac:chgData name="Yadira Thomas" userId="6fb39d9a-649d-4dea-9eb3-26c807003a2b" providerId="ADAL" clId="{ECE2DAE5-A81B-4D2C-B708-5D5E189C8AFE}" dt="2021-10-12T19:37:23.332" v="1005" actId="207"/>
          <ac:spMkLst>
            <pc:docMk/>
            <pc:sldMk cId="1215155266" sldId="274"/>
            <ac:spMk id="7" creationId="{10315ED6-45EF-4B2D-9984-4A6D90E97433}"/>
          </ac:spMkLst>
        </pc:spChg>
        <pc:spChg chg="add mod">
          <ac:chgData name="Yadira Thomas" userId="6fb39d9a-649d-4dea-9eb3-26c807003a2b" providerId="ADAL" clId="{ECE2DAE5-A81B-4D2C-B708-5D5E189C8AFE}" dt="2021-10-12T19:37:18.393" v="1004" actId="207"/>
          <ac:spMkLst>
            <pc:docMk/>
            <pc:sldMk cId="1215155266" sldId="274"/>
            <ac:spMk id="8" creationId="{D2BB256B-44B5-4544-BF9D-9BD43A1208DD}"/>
          </ac:spMkLst>
        </pc:spChg>
        <pc:spChg chg="add mod">
          <ac:chgData name="Yadira Thomas" userId="6fb39d9a-649d-4dea-9eb3-26c807003a2b" providerId="ADAL" clId="{ECE2DAE5-A81B-4D2C-B708-5D5E189C8AFE}" dt="2021-10-12T19:37:27.609" v="1006" actId="207"/>
          <ac:spMkLst>
            <pc:docMk/>
            <pc:sldMk cId="1215155266" sldId="274"/>
            <ac:spMk id="9" creationId="{D255E8C3-9C58-4A9E-8F37-AEE7B03BB9AF}"/>
          </ac:spMkLst>
        </pc:spChg>
        <pc:spChg chg="add mod">
          <ac:chgData name="Yadira Thomas" userId="6fb39d9a-649d-4dea-9eb3-26c807003a2b" providerId="ADAL" clId="{ECE2DAE5-A81B-4D2C-B708-5D5E189C8AFE}" dt="2021-10-12T19:37:32.540" v="1007" actId="207"/>
          <ac:spMkLst>
            <pc:docMk/>
            <pc:sldMk cId="1215155266" sldId="274"/>
            <ac:spMk id="10" creationId="{97DEC9DA-A2E6-4C0E-AA8A-67FAB566DB8D}"/>
          </ac:spMkLst>
        </pc:spChg>
      </pc:sldChg>
      <pc:sldChg chg="add del">
        <pc:chgData name="Yadira Thomas" userId="6fb39d9a-649d-4dea-9eb3-26c807003a2b" providerId="ADAL" clId="{ECE2DAE5-A81B-4D2C-B708-5D5E189C8AFE}" dt="2021-10-12T14:14:10.012" v="580" actId="2696"/>
        <pc:sldMkLst>
          <pc:docMk/>
          <pc:sldMk cId="250993894" sldId="275"/>
        </pc:sldMkLst>
      </pc:sldChg>
      <pc:sldChg chg="modSp add">
        <pc:chgData name="Yadira Thomas" userId="6fb39d9a-649d-4dea-9eb3-26c807003a2b" providerId="ADAL" clId="{ECE2DAE5-A81B-4D2C-B708-5D5E189C8AFE}" dt="2021-10-12T14:23:25.352" v="991" actId="5793"/>
        <pc:sldMkLst>
          <pc:docMk/>
          <pc:sldMk cId="2901638576" sldId="276"/>
        </pc:sldMkLst>
        <pc:spChg chg="mod">
          <ac:chgData name="Yadira Thomas" userId="6fb39d9a-649d-4dea-9eb3-26c807003a2b" providerId="ADAL" clId="{ECE2DAE5-A81B-4D2C-B708-5D5E189C8AFE}" dt="2021-10-12T14:23:25.352" v="991" actId="5793"/>
          <ac:spMkLst>
            <pc:docMk/>
            <pc:sldMk cId="2901638576" sldId="276"/>
            <ac:spMk id="3" creationId="{00000000-0000-0000-0000-000000000000}"/>
          </ac:spMkLst>
        </pc:spChg>
        <pc:spChg chg="mod">
          <ac:chgData name="Yadira Thomas" userId="6fb39d9a-649d-4dea-9eb3-26c807003a2b" providerId="ADAL" clId="{ECE2DAE5-A81B-4D2C-B708-5D5E189C8AFE}" dt="2021-10-12T14:23:13.938" v="988" actId="1076"/>
          <ac:spMkLst>
            <pc:docMk/>
            <pc:sldMk cId="2901638576" sldId="276"/>
            <ac:spMk id="4" creationId="{00000000-0000-0000-0000-000000000000}"/>
          </ac:spMkLst>
        </pc:spChg>
      </pc:sldChg>
    </pc:docChg>
  </pc:docChgLst>
  <pc:docChgLst>
    <pc:chgData name="Yadira Thomas" userId="6fb39d9a-649d-4dea-9eb3-26c807003a2b" providerId="ADAL" clId="{4EBB4A0E-9D64-4DE5-AFA9-C4672A6AD117}"/>
    <pc:docChg chg="custSel addSld delSld modSld sldOrd">
      <pc:chgData name="Yadira Thomas" userId="6fb39d9a-649d-4dea-9eb3-26c807003a2b" providerId="ADAL" clId="{4EBB4A0E-9D64-4DE5-AFA9-C4672A6AD117}" dt="2022-03-09T16:28:33.057" v="108" actId="47"/>
      <pc:docMkLst>
        <pc:docMk/>
      </pc:docMkLst>
      <pc:sldChg chg="addSp modSp mod modAnim">
        <pc:chgData name="Yadira Thomas" userId="6fb39d9a-649d-4dea-9eb3-26c807003a2b" providerId="ADAL" clId="{4EBB4A0E-9D64-4DE5-AFA9-C4672A6AD117}" dt="2022-03-09T16:26:32.086" v="107" actId="1076"/>
        <pc:sldMkLst>
          <pc:docMk/>
          <pc:sldMk cId="2292197268" sldId="271"/>
        </pc:sldMkLst>
        <pc:spChg chg="mod">
          <ac:chgData name="Yadira Thomas" userId="6fb39d9a-649d-4dea-9eb3-26c807003a2b" providerId="ADAL" clId="{4EBB4A0E-9D64-4DE5-AFA9-C4672A6AD117}" dt="2022-03-09T16:25:50.470" v="100" actId="20577"/>
          <ac:spMkLst>
            <pc:docMk/>
            <pc:sldMk cId="2292197268" sldId="271"/>
            <ac:spMk id="3" creationId="{00000000-0000-0000-0000-000000000000}"/>
          </ac:spMkLst>
        </pc:spChg>
        <pc:spChg chg="add mod">
          <ac:chgData name="Yadira Thomas" userId="6fb39d9a-649d-4dea-9eb3-26c807003a2b" providerId="ADAL" clId="{4EBB4A0E-9D64-4DE5-AFA9-C4672A6AD117}" dt="2022-03-09T16:26:32.086" v="107" actId="1076"/>
          <ac:spMkLst>
            <pc:docMk/>
            <pc:sldMk cId="2292197268" sldId="271"/>
            <ac:spMk id="9" creationId="{BDB229CF-481F-4179-9D51-797187E4D6A1}"/>
          </ac:spMkLst>
        </pc:spChg>
      </pc:sldChg>
      <pc:sldChg chg="new del">
        <pc:chgData name="Yadira Thomas" userId="6fb39d9a-649d-4dea-9eb3-26c807003a2b" providerId="ADAL" clId="{4EBB4A0E-9D64-4DE5-AFA9-C4672A6AD117}" dt="2022-03-09T16:28:33.057" v="108" actId="47"/>
        <pc:sldMkLst>
          <pc:docMk/>
          <pc:sldMk cId="840439820" sldId="277"/>
        </pc:sldMkLst>
      </pc:sldChg>
      <pc:sldChg chg="addSp delSp modSp new mod ord">
        <pc:chgData name="Yadira Thomas" userId="6fb39d9a-649d-4dea-9eb3-26c807003a2b" providerId="ADAL" clId="{4EBB4A0E-9D64-4DE5-AFA9-C4672A6AD117}" dt="2022-03-09T16:08:38.917" v="10"/>
        <pc:sldMkLst>
          <pc:docMk/>
          <pc:sldMk cId="235248671" sldId="278"/>
        </pc:sldMkLst>
        <pc:spChg chg="del">
          <ac:chgData name="Yadira Thomas" userId="6fb39d9a-649d-4dea-9eb3-26c807003a2b" providerId="ADAL" clId="{4EBB4A0E-9D64-4DE5-AFA9-C4672A6AD117}" dt="2022-03-09T16:06:16.514" v="2" actId="22"/>
          <ac:spMkLst>
            <pc:docMk/>
            <pc:sldMk cId="235248671" sldId="278"/>
            <ac:spMk id="3" creationId="{DD897712-F71D-4EE5-B375-27925E0ABF4C}"/>
          </ac:spMkLst>
        </pc:spChg>
        <pc:picChg chg="add mod ord">
          <ac:chgData name="Yadira Thomas" userId="6fb39d9a-649d-4dea-9eb3-26c807003a2b" providerId="ADAL" clId="{4EBB4A0E-9D64-4DE5-AFA9-C4672A6AD117}" dt="2022-03-09T16:06:38.456" v="8" actId="14100"/>
          <ac:picMkLst>
            <pc:docMk/>
            <pc:sldMk cId="235248671" sldId="278"/>
            <ac:picMk id="5" creationId="{67DB1444-7A25-4B7C-87DD-C4DA822575EB}"/>
          </ac:picMkLst>
        </pc:picChg>
      </pc:sldChg>
      <pc:sldChg chg="addSp delSp modSp new mod">
        <pc:chgData name="Yadira Thomas" userId="6fb39d9a-649d-4dea-9eb3-26c807003a2b" providerId="ADAL" clId="{4EBB4A0E-9D64-4DE5-AFA9-C4672A6AD117}" dt="2022-03-09T16:15:54.856" v="27" actId="20577"/>
        <pc:sldMkLst>
          <pc:docMk/>
          <pc:sldMk cId="3665951992" sldId="279"/>
        </pc:sldMkLst>
        <pc:spChg chg="mod">
          <ac:chgData name="Yadira Thomas" userId="6fb39d9a-649d-4dea-9eb3-26c807003a2b" providerId="ADAL" clId="{4EBB4A0E-9D64-4DE5-AFA9-C4672A6AD117}" dt="2022-03-09T16:15:54.856" v="27" actId="20577"/>
          <ac:spMkLst>
            <pc:docMk/>
            <pc:sldMk cId="3665951992" sldId="279"/>
            <ac:spMk id="2" creationId="{A328177F-585E-4A51-ADF3-582469842999}"/>
          </ac:spMkLst>
        </pc:spChg>
        <pc:spChg chg="del">
          <ac:chgData name="Yadira Thomas" userId="6fb39d9a-649d-4dea-9eb3-26c807003a2b" providerId="ADAL" clId="{4EBB4A0E-9D64-4DE5-AFA9-C4672A6AD117}" dt="2022-03-09T16:15:35.731" v="12" actId="22"/>
          <ac:spMkLst>
            <pc:docMk/>
            <pc:sldMk cId="3665951992" sldId="279"/>
            <ac:spMk id="3" creationId="{44BC8797-513E-4DC3-8537-538AC66193B8}"/>
          </ac:spMkLst>
        </pc:spChg>
        <pc:picChg chg="add mod ord">
          <ac:chgData name="Yadira Thomas" userId="6fb39d9a-649d-4dea-9eb3-26c807003a2b" providerId="ADAL" clId="{4EBB4A0E-9D64-4DE5-AFA9-C4672A6AD117}" dt="2022-03-09T16:15:48.457" v="17" actId="14100"/>
          <ac:picMkLst>
            <pc:docMk/>
            <pc:sldMk cId="3665951992" sldId="279"/>
            <ac:picMk id="5" creationId="{71F3D327-ACB2-4253-B97A-AE30427528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8B77-A7C5-46A7-B954-6F080328E9D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2D9AD-978B-4367-A6B4-856854F9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1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65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55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4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0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33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48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32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6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6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87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83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15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53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80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46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5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99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66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84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55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7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70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0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6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45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34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10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570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54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778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49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52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368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71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417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148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105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639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05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1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695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101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305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442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94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469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251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122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828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734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5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23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43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90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24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296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467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020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014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178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879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8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871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076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769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11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121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908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0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571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121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727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2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882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711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785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72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922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949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516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501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78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5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869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14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89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99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62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75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79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5046-FF4D-44C3-B51E-6FF03BC2BB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42F1-5F9F-43C0-87C9-E5DF60B74A0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15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.bebo.com/app-image/6304349727/5411656627/PROFILE/i.idlestudios.com/img/q/u/08/03/26/Minnie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hyperlink" Target="http://disney-clipart.com/mickey-mouse/mickey-mouse/mickey-mouse-5.jpg" TargetMode="External"/><Relationship Id="rId4" Type="http://schemas.openxmlformats.org/officeDocument/2006/relationships/hyperlink" Target="http://www.google.com/imgres?imgurl=http://disney-clipart.com/mickey-mouse/mickey-mouse/mickey-mouse-5.jpg&amp;imgrefurl=http://disney-clipart.com/mickey-mouse/mickey-mouse/mickey-mouse5.php&amp;usg=__tycr8W2QFs17jKVuFx0--8jd1ZE=&amp;h=561&amp;w=428&amp;sz=121&amp;hl=en&amp;start=6&amp;zoom=1&amp;um=1&amp;itbs=1&amp;tbnid=5ANz-cOFyHedCM:&amp;tbnh=133&amp;tbnw=101&amp;prev=/images?q=mickey+mouse&amp;um=1&amp;hl=en&amp;tbs=isch: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isney-clipart.com/mickey-mouse/mickey-mouse/mickey-mouse-5.jpg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.bebo.com/app-image/6304349727/5411656627/PROFILE/i.idlestudios.com/img/q/u/08/03/26/Minnie.jpg" TargetMode="Externa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llymix.tv/lisasimpson.jpg" TargetMode="Externa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752600"/>
            <a:ext cx="7851648" cy="1828800"/>
          </a:xfrm>
        </p:spPr>
        <p:txBody>
          <a:bodyPr>
            <a:normAutofit fontScale="90000"/>
          </a:bodyPr>
          <a:lstStyle/>
          <a:p>
            <a:br>
              <a:rPr lang="en-US" sz="6700" dirty="0"/>
            </a:br>
            <a:r>
              <a:rPr lang="en-US" sz="6700" dirty="0" err="1">
                <a:solidFill>
                  <a:schemeClr val="accent2"/>
                </a:solidFill>
              </a:rPr>
              <a:t>Capítulo</a:t>
            </a:r>
            <a:r>
              <a:rPr lang="en-US" sz="6700" dirty="0">
                <a:solidFill>
                  <a:schemeClr val="accent2"/>
                </a:solidFill>
              </a:rPr>
              <a:t> 3</a:t>
            </a:r>
            <a:br>
              <a:rPr lang="en-US" sz="6700" dirty="0"/>
            </a:br>
            <a:br>
              <a:rPr lang="en-US" sz="6700" dirty="0"/>
            </a:br>
            <a:r>
              <a:rPr lang="en-US" sz="10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Los </a:t>
            </a:r>
            <a:r>
              <a:rPr lang="en-US" sz="107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Adjetivos</a:t>
            </a:r>
            <a:endParaRPr lang="en-US" sz="10700" b="1" dirty="0"/>
          </a:p>
        </p:txBody>
      </p:sp>
    </p:spTree>
    <p:extLst>
      <p:ext uri="{BB962C8B-B14F-4D97-AF65-F5344CB8AC3E}">
        <p14:creationId xmlns:p14="http://schemas.microsoft.com/office/powerpoint/2010/main" val="36931476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¡</a:t>
            </a:r>
            <a:r>
              <a:rPr lang="en-US" b="1" dirty="0" err="1">
                <a:solidFill>
                  <a:schemeClr val="accent2"/>
                </a:solidFill>
              </a:rPr>
              <a:t>Vamos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practicar</a:t>
            </a:r>
            <a:r>
              <a:rPr lang="en-US" b="1" dirty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038600" cy="3733800"/>
          </a:xfrm>
        </p:spPr>
        <p:txBody>
          <a:bodyPr>
            <a:normAutofit/>
          </a:bodyPr>
          <a:lstStyle/>
          <a:p>
            <a:r>
              <a:rPr lang="en-US" dirty="0"/>
              <a:t>Translate the following sentences:</a:t>
            </a:r>
          </a:p>
          <a:p>
            <a:pPr>
              <a:buNone/>
            </a:pPr>
            <a:r>
              <a:rPr lang="en-US" dirty="0"/>
              <a:t>     1. Susana is unpleasant. </a:t>
            </a:r>
          </a:p>
          <a:p>
            <a:pPr>
              <a:buNone/>
            </a:pPr>
            <a:r>
              <a:rPr lang="en-US" dirty="0"/>
              <a:t>     2. Pablo is fat. </a:t>
            </a:r>
          </a:p>
          <a:p>
            <a:pPr>
              <a:buNone/>
            </a:pPr>
            <a:r>
              <a:rPr lang="en-US" dirty="0"/>
              <a:t>     3. I am red-haired. </a:t>
            </a:r>
          </a:p>
          <a:p>
            <a:pPr>
              <a:buNone/>
            </a:pPr>
            <a:r>
              <a:rPr lang="en-US" dirty="0"/>
              <a:t>     4. I am not old.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514600"/>
            <a:ext cx="4038600" cy="2286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Susana </a:t>
            </a:r>
            <a:r>
              <a:rPr lang="en-US" b="1" dirty="0" err="1"/>
              <a:t>es</a:t>
            </a:r>
            <a:r>
              <a:rPr lang="en-US" dirty="0"/>
              <a:t> </a:t>
            </a:r>
            <a:r>
              <a:rPr lang="en-US" dirty="0" err="1"/>
              <a:t>antipátic</a:t>
            </a:r>
            <a:r>
              <a:rPr lang="en-US" b="1" dirty="0" err="1"/>
              <a:t>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Pablo </a:t>
            </a:r>
            <a:r>
              <a:rPr lang="en-US" b="1" dirty="0" err="1"/>
              <a:t>es</a:t>
            </a:r>
            <a:r>
              <a:rPr lang="en-US" dirty="0"/>
              <a:t> </a:t>
            </a:r>
            <a:r>
              <a:rPr lang="en-US" dirty="0" err="1"/>
              <a:t>gord</a:t>
            </a:r>
            <a:r>
              <a:rPr lang="en-US" b="1" dirty="0" err="1"/>
              <a:t>o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b="1" dirty="0"/>
              <a:t>soy</a:t>
            </a:r>
            <a:r>
              <a:rPr lang="en-US" dirty="0"/>
              <a:t> </a:t>
            </a:r>
            <a:r>
              <a:rPr lang="en-US" dirty="0" err="1"/>
              <a:t>pelirroj</a:t>
            </a:r>
            <a:r>
              <a:rPr lang="en-US" b="1" dirty="0" err="1"/>
              <a:t>o</a:t>
            </a:r>
            <a:r>
              <a:rPr lang="en-US" dirty="0"/>
              <a:t>/</a:t>
            </a:r>
            <a:r>
              <a:rPr lang="en-US" b="1" dirty="0"/>
              <a:t>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b="1" dirty="0"/>
              <a:t>no soy </a:t>
            </a:r>
            <a:r>
              <a:rPr lang="en-US" dirty="0" err="1"/>
              <a:t>viej</a:t>
            </a:r>
            <a:r>
              <a:rPr lang="en-US" b="1" dirty="0" err="1"/>
              <a:t>o</a:t>
            </a:r>
            <a:r>
              <a:rPr lang="en-US" b="1" dirty="0"/>
              <a:t>/a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8747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¿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Cómo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487" y="1219200"/>
            <a:ext cx="11542955" cy="5334000"/>
          </a:xfrm>
        </p:spPr>
        <p:txBody>
          <a:bodyPr>
            <a:normAutofit/>
          </a:bodyPr>
          <a:lstStyle/>
          <a:p>
            <a:r>
              <a:rPr lang="en-US" dirty="0"/>
              <a:t>Fill in the blanks with the correct adjective. </a:t>
            </a:r>
          </a:p>
          <a:p>
            <a:pPr marL="0" indent="0">
              <a:buNone/>
            </a:pPr>
            <a:r>
              <a:rPr lang="en-US" sz="2600" dirty="0"/>
              <a:t>                    (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joven, gran,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</a:rPr>
              <a:t>alta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</a:rPr>
              <a:t>bonita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</a:rPr>
              <a:t>guapo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</a:rPr>
              <a:t>antipático</a:t>
            </a:r>
            <a:r>
              <a:rPr lang="en-US" sz="2600" dirty="0"/>
              <a:t>)</a:t>
            </a:r>
          </a:p>
          <a:p>
            <a:pPr>
              <a:buNone/>
            </a:pPr>
            <a:r>
              <a:rPr lang="en-US" dirty="0"/>
              <a:t>1. Me </a:t>
            </a:r>
            <a:r>
              <a:rPr lang="en-US" dirty="0" err="1"/>
              <a:t>gusta</a:t>
            </a:r>
            <a:r>
              <a:rPr lang="en-US" dirty="0"/>
              <a:t> el </a:t>
            </a:r>
            <a:r>
              <a:rPr lang="en-US" dirty="0" err="1"/>
              <a:t>muchacho.Él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__________.</a:t>
            </a:r>
          </a:p>
          <a:p>
            <a:pPr>
              <a:buNone/>
            </a:pPr>
            <a:r>
              <a:rPr lang="en-US" dirty="0"/>
              <a:t>2. Elena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. Ella </a:t>
            </a:r>
            <a:r>
              <a:rPr lang="en-US" dirty="0" err="1"/>
              <a:t>es</a:t>
            </a:r>
            <a:r>
              <a:rPr lang="en-US" dirty="0"/>
              <a:t> ___________.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Él</a:t>
            </a:r>
            <a:r>
              <a:rPr lang="en-US" dirty="0"/>
              <a:t>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simpático</a:t>
            </a:r>
            <a:r>
              <a:rPr lang="en-US" dirty="0"/>
              <a:t>. </a:t>
            </a:r>
            <a:r>
              <a:rPr lang="en-US" dirty="0" err="1"/>
              <a:t>Es</a:t>
            </a:r>
            <a:r>
              <a:rPr lang="en-US" dirty="0"/>
              <a:t> _____________.</a:t>
            </a:r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Mi</a:t>
            </a:r>
            <a:r>
              <a:rPr lang="en-US" dirty="0"/>
              <a:t> amigo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viejo</a:t>
            </a:r>
            <a:r>
              <a:rPr lang="en-US" dirty="0"/>
              <a:t>. Es un </a:t>
            </a:r>
            <a:r>
              <a:rPr lang="en-US" dirty="0" err="1"/>
              <a:t>chico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__________.</a:t>
            </a:r>
          </a:p>
          <a:p>
            <a:pPr>
              <a:buNone/>
            </a:pPr>
            <a:r>
              <a:rPr lang="en-US" dirty="0"/>
              <a:t>5. Claudia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fea</a:t>
            </a:r>
            <a:r>
              <a:rPr lang="en-US" dirty="0"/>
              <a:t>. Es ___________.</a:t>
            </a:r>
          </a:p>
          <a:p>
            <a:pPr>
              <a:buNone/>
            </a:pPr>
            <a:r>
              <a:rPr lang="en-US" dirty="0"/>
              <a:t>6. Sr. Ramirez no es horrible. Es un _______ </a:t>
            </a:r>
            <a:r>
              <a:rPr lang="en-US" dirty="0" err="1"/>
              <a:t>profesor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9160" y="3626746"/>
            <a:ext cx="229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antipático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0239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alta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9451" y="241434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guapo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0428" y="427307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joven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9160" y="483914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bonita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B229CF-481F-4179-9D51-797187E4D6A1}"/>
              </a:ext>
            </a:extLst>
          </p:cNvPr>
          <p:cNvSpPr txBox="1"/>
          <p:nvPr/>
        </p:nvSpPr>
        <p:spPr>
          <a:xfrm>
            <a:off x="6459451" y="54131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gran</a:t>
            </a:r>
          </a:p>
        </p:txBody>
      </p:sp>
    </p:spTree>
    <p:extLst>
      <p:ext uri="{BB962C8B-B14F-4D97-AF65-F5344CB8AC3E}">
        <p14:creationId xmlns:p14="http://schemas.microsoft.com/office/powerpoint/2010/main" val="229219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2699-FD42-4776-8DF9-09F67CAE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Adjectives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040D-83C8-45B4-89AD-BF5CD350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Use the same rules that you learned when making nouns plural</a:t>
            </a:r>
            <a:r>
              <a:rPr lang="en-US" dirty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If it ends in a vowel (</a:t>
            </a:r>
            <a:r>
              <a:rPr lang="en-US" dirty="0" err="1">
                <a:sym typeface="Wingdings" panose="05000000000000000000" pitchFamily="2" charset="2"/>
              </a:rPr>
              <a:t>a,e,i,o,u</a:t>
            </a:r>
            <a:r>
              <a:rPr lang="en-US" dirty="0">
                <a:sym typeface="Wingdings" panose="05000000000000000000" pitchFamily="2" charset="2"/>
              </a:rPr>
              <a:t>) add an ‘s’.</a:t>
            </a:r>
          </a:p>
          <a:p>
            <a:r>
              <a:rPr lang="en-US" dirty="0">
                <a:sym typeface="Wingdings" panose="05000000000000000000" pitchFamily="2" charset="2"/>
              </a:rPr>
              <a:t>If it ends in a consonant (anything other than a vowel) add an ‘es’</a:t>
            </a:r>
          </a:p>
          <a:p>
            <a:r>
              <a:rPr lang="en-US" dirty="0">
                <a:sym typeface="Wingdings" panose="05000000000000000000" pitchFamily="2" charset="2"/>
              </a:rPr>
              <a:t>If it ends in a ‘z’, remove the z and add ‘</a:t>
            </a:r>
            <a:r>
              <a:rPr lang="en-US" dirty="0" err="1">
                <a:sym typeface="Wingdings" panose="05000000000000000000" pitchFamily="2" charset="2"/>
              </a:rPr>
              <a:t>ces</a:t>
            </a:r>
            <a:r>
              <a:rPr lang="en-US" dirty="0">
                <a:sym typeface="Wingdings" panose="05000000000000000000" pitchFamily="2" charset="2"/>
              </a:rPr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9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AE33-3E55-423D-821D-60FD799F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¡</a:t>
            </a:r>
            <a:r>
              <a:rPr lang="en-US" b="1" dirty="0" err="1">
                <a:solidFill>
                  <a:schemeClr val="accent2"/>
                </a:solidFill>
              </a:rPr>
              <a:t>Vamos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practicar</a:t>
            </a:r>
            <a:r>
              <a:rPr lang="en-US" b="1" dirty="0">
                <a:solidFill>
                  <a:schemeClr val="accent2"/>
                </a:solidFill>
              </a:rPr>
              <a:t>!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Make the following plural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305AE-3123-4A5B-AD34-E54B900C8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importante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rubia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tonto</a:t>
            </a:r>
          </a:p>
          <a:p>
            <a:pPr marL="0" indent="0">
              <a:buNone/>
            </a:pPr>
            <a:r>
              <a:rPr lang="en-US" dirty="0"/>
              <a:t>4. joven 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delgado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Feliz</a:t>
            </a:r>
          </a:p>
          <a:p>
            <a:pPr marL="0" indent="0">
              <a:buNone/>
            </a:pPr>
            <a:r>
              <a:rPr lang="en-US" dirty="0"/>
              <a:t>7. trabajador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F134D-3A09-4706-9F06-BA013BFC51CD}"/>
              </a:ext>
            </a:extLst>
          </p:cNvPr>
          <p:cNvSpPr txBox="1"/>
          <p:nvPr/>
        </p:nvSpPr>
        <p:spPr>
          <a:xfrm>
            <a:off x="3228975" y="1600201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importantes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D25B4F-D0F7-4128-84B6-714A99362352}"/>
              </a:ext>
            </a:extLst>
          </p:cNvPr>
          <p:cNvSpPr txBox="1"/>
          <p:nvPr/>
        </p:nvSpPr>
        <p:spPr>
          <a:xfrm>
            <a:off x="2171700" y="2184976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rubias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2E957D-60BC-4AB2-BC90-5AED00880250}"/>
              </a:ext>
            </a:extLst>
          </p:cNvPr>
          <p:cNvSpPr txBox="1"/>
          <p:nvPr/>
        </p:nvSpPr>
        <p:spPr>
          <a:xfrm>
            <a:off x="2266950" y="2769751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tontos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315ED6-45EF-4B2D-9984-4A6D90E97433}"/>
              </a:ext>
            </a:extLst>
          </p:cNvPr>
          <p:cNvSpPr txBox="1"/>
          <p:nvPr/>
        </p:nvSpPr>
        <p:spPr>
          <a:xfrm>
            <a:off x="2543174" y="3920251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delgados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B256B-44B5-4544-BF9D-9BD43A1208DD}"/>
              </a:ext>
            </a:extLst>
          </p:cNvPr>
          <p:cNvSpPr txBox="1"/>
          <p:nvPr/>
        </p:nvSpPr>
        <p:spPr>
          <a:xfrm>
            <a:off x="2305050" y="3357333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jovenes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55E8C3-9C58-4A9E-8F37-AEE7B03BB9AF}"/>
              </a:ext>
            </a:extLst>
          </p:cNvPr>
          <p:cNvSpPr txBox="1"/>
          <p:nvPr/>
        </p:nvSpPr>
        <p:spPr>
          <a:xfrm>
            <a:off x="2171700" y="4505026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felices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EC9DA-A2E6-4C0E-AA8A-67FAB566DB8D}"/>
              </a:ext>
            </a:extLst>
          </p:cNvPr>
          <p:cNvSpPr txBox="1"/>
          <p:nvPr/>
        </p:nvSpPr>
        <p:spPr>
          <a:xfrm>
            <a:off x="3009899" y="5114788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trabajadores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¡</a:t>
            </a:r>
            <a:r>
              <a:rPr lang="en-US" b="1" dirty="0" err="1">
                <a:solidFill>
                  <a:schemeClr val="accent2"/>
                </a:solidFill>
              </a:rPr>
              <a:t>Vamos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practicar</a:t>
            </a:r>
            <a:r>
              <a:rPr lang="en-US" b="1" dirty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99" y="1562100"/>
            <a:ext cx="5762626" cy="3733800"/>
          </a:xfrm>
        </p:spPr>
        <p:txBody>
          <a:bodyPr>
            <a:normAutofit/>
          </a:bodyPr>
          <a:lstStyle/>
          <a:p>
            <a:r>
              <a:rPr lang="en-US" dirty="0"/>
              <a:t>Translate the following sentences: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1. The parents are interesting. </a:t>
            </a:r>
          </a:p>
          <a:p>
            <a:pPr>
              <a:buNone/>
            </a:pPr>
            <a:r>
              <a:rPr lang="en-US" dirty="0"/>
              <a:t>     2. The relatives are tall. </a:t>
            </a:r>
          </a:p>
          <a:p>
            <a:pPr>
              <a:buNone/>
            </a:pPr>
            <a:r>
              <a:rPr lang="en-US" dirty="0"/>
              <a:t>     3. The daughters are pretty. </a:t>
            </a:r>
          </a:p>
          <a:p>
            <a:pPr>
              <a:buNone/>
            </a:pPr>
            <a:r>
              <a:rPr lang="en-US" dirty="0"/>
              <a:t>     4. The grandson and I are not thin.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3124" y="2533650"/>
            <a:ext cx="5762626" cy="2286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Los padres </a:t>
            </a:r>
            <a:r>
              <a:rPr lang="en-US" b="1" dirty="0"/>
              <a:t>son</a:t>
            </a:r>
            <a:r>
              <a:rPr lang="en-US" dirty="0"/>
              <a:t> </a:t>
            </a:r>
            <a:r>
              <a:rPr lang="en-US" dirty="0" err="1"/>
              <a:t>interesant</a:t>
            </a:r>
            <a:r>
              <a:rPr lang="en-US" b="1" dirty="0" err="1"/>
              <a:t>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Los </a:t>
            </a:r>
            <a:r>
              <a:rPr lang="en-US" dirty="0" err="1"/>
              <a:t>parientes</a:t>
            </a:r>
            <a:r>
              <a:rPr lang="en-US" dirty="0"/>
              <a:t> </a:t>
            </a:r>
            <a:r>
              <a:rPr lang="en-US" b="1" dirty="0"/>
              <a:t>son</a:t>
            </a:r>
            <a:r>
              <a:rPr lang="en-US" dirty="0"/>
              <a:t> alt</a:t>
            </a:r>
            <a:r>
              <a:rPr lang="en-US" b="1" dirty="0"/>
              <a:t>os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Las </a:t>
            </a:r>
            <a:r>
              <a:rPr lang="en-US" dirty="0" err="1"/>
              <a:t>hijas</a:t>
            </a:r>
            <a:r>
              <a:rPr lang="en-US" dirty="0"/>
              <a:t> </a:t>
            </a:r>
            <a:r>
              <a:rPr lang="en-US" b="1" dirty="0"/>
              <a:t>son</a:t>
            </a:r>
            <a:r>
              <a:rPr lang="en-US" dirty="0"/>
              <a:t> </a:t>
            </a:r>
            <a:r>
              <a:rPr lang="en-US" dirty="0" err="1"/>
              <a:t>bonit</a:t>
            </a:r>
            <a:r>
              <a:rPr lang="en-US" b="1" dirty="0" err="1"/>
              <a:t>as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nieto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1" dirty="0"/>
              <a:t>no </a:t>
            </a:r>
            <a:r>
              <a:rPr lang="en-US" b="1" dirty="0" err="1"/>
              <a:t>somos</a:t>
            </a:r>
            <a:r>
              <a:rPr lang="en-US" b="1" dirty="0"/>
              <a:t> </a:t>
            </a:r>
            <a:r>
              <a:rPr lang="en-US" dirty="0" err="1"/>
              <a:t>delgad</a:t>
            </a:r>
            <a:r>
              <a:rPr lang="en-US" b="1" dirty="0" err="1"/>
              <a:t>os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163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Los </a:t>
            </a:r>
            <a:r>
              <a:rPr lang="en-US" b="1" dirty="0" err="1">
                <a:solidFill>
                  <a:schemeClr val="accent2"/>
                </a:solidFill>
              </a:rPr>
              <a:t>Adjetivos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286000"/>
          </a:xfrm>
        </p:spPr>
        <p:txBody>
          <a:bodyPr/>
          <a:lstStyle/>
          <a:p>
            <a:r>
              <a:rPr lang="en-US" dirty="0"/>
              <a:t>Are used to talk about what you and others are like. (They describe people and things.)</a:t>
            </a:r>
          </a:p>
          <a:p>
            <a:r>
              <a:rPr lang="en-US" dirty="0"/>
              <a:t>In Spanish, most adjectives have both masculine and feminine forms.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19600"/>
            <a:ext cx="1752600" cy="1524000"/>
          </a:xfrm>
          <a:prstGeom prst="rect">
            <a:avLst/>
          </a:prstGeom>
          <a:noFill/>
        </p:spPr>
      </p:pic>
      <p:sp>
        <p:nvSpPr>
          <p:cNvPr id="19460" name="AutoShape 4" descr="data:image/jpg;base64,/9j/4AAQSkZJRgABAQAAAQABAAD/2wCEAAkGBhARERQQEBMUFRUVFx8ZFxgXGRUZFhkeGhcXGBYbIBcYGyYhGhwjGhkdHzsgJCcqLCwsHCAxNTAqNTItLCkBCQoKDgwOGg8PGjYkHiQ1NCo1Li41LS0sLi4wLCwpLDUtNCwsKTEuLTUsNSw0LSwuLCwpMiw0Ni8vNDUsKS8sKf/AABEIAIUAZQMBIgACEQEDEQH/xAAcAAABBAMBAAAAAAAAAAAAAAAABAUGBwIDCAH/xAA9EAACAAQDBgQEAwYFBQAAAAABAgADBBESITEFBgdBUWETInGBMkKRoVKCwRQjYpKx4QgzY3LRJaKzwtL/xAAbAQABBQEBAAAAAAAAAAAAAAAAAQIDBAUGB//EADERAAEDAgMFBwIHAAAAAAAAAAEAAgMEERIhMQVBUWGhBhMycbHR8DORFCJygcHh8f/aAAwDAQACEQMRAD8AvGCCCBCIIIIEIiEcTOJUvZUsKgD1EwXRT8KjTE1s7XyA52OYtE3jlfjPVu+2KkPfyFVUdAJaEf1v7xJG3EbJrr7k17a4hbRqnLTambmfhDFVHoq2UfSNOzd+tpU7YpNVOXnbGxU+qnI+4higi3hHBNwhdF8K+MX7e4o6wKtQR+7dclmWFyCPlewvlkc9OdqRxnuxOdK2meX8YnyytuviLaOzIqytDTknhEEEERJUQQQQIRBBEJ3s4s0Wz5plOs2aVIEwywlkJzw3Zhia2dhe3O0KATokJA1U2jCZNC5k2hLTbYlTZCVMpg0uYgdDpcMLjXT9M4b5k1i3mDFjoOdvTkPX3ziGSTBlvU8cWPPcmPaPFJVnzKaloayqeW2FmlKvhAjUY7nMd7WMU9xgpaifUCvahqKYMqrML4WUsPKpxJcLdbDPoIvuWoAsBYDkMgPYQh3glS3pKhJ1jLMp8V9LYTn7a+0IypwnRSGny1XJseXjZJdQyllDAEEqSQGAOYJBBF9MjeOnNxNyNhTaeTXUtIh8RcQ8QtNKMDZltMJAKsCLgco0pHlqphVvwU4azp1RL2jUoUkSjjlYhYzXHwkA/Ip82LmQAL526IiJ7y8Ttm0BMubNxTFyMuWMTDsTcKp7Egwx0PHvZMxwreNKB+Z0UqPXAzH7RWIc7NGIaKyII0UNdKnS1myXWYjC6spBU+4jfDE5EEEECERyBv8AiYu0q1JhJtUzTmTbzTGYH3BEdfxWe+PC6ir6hp03GkzF5mlkAsNVuCpBysL2vCiYRZlPZH3mi0cL9tYdj0fiI7KsxkGEFi15zBLjkBc3JyAU3iw1GBWmN8b69vwr7D73MM2ytlSqaSlPJXDLlrhUff3JOd+8JtgbEanVzMnPPmzXLzJj5XOdgq3IRFBNlGlzFMy3JcrXdaN3b06RWvGffFZFP+xS2/ezx5rfLL+b+b4fTF2ibbw7TmyZLGnkvPmnJEUZX/ibRVHMk9hnFD7b4f7cnPMqqimd3c4mKtKZuwCI5NgMgANBCwNaXXcck6ZxAsNVConO7PEydQ7Ln0UkkTJk3Ej/AIFZLTMJ5NdR6XJ1tEHdCpKsCCDYg5EEagjkYxvGwbOCzSFsmzmY3Y3MYQQQ9Ctj/D7vPMl1rUJYmVPVmVeSugxXHS6Bgetl6R0PHNXAHZDzdqeOAcFPLZmPK7qZar6m7H8pjpWKUtsWScEQQQRGlRDftSnP+YovYWYDUjqO4/peHCCGuaHCyexxabhMKsCLjMGPYUbSpJUtWnGYJKqMTlreH3JBIt6gj3jnfilxA/bZiyqWY5p5YtcYkExrm74b3IAsBi/iyziuync51uqtuqGAXH2V71k6YuaYeliDck+kbpTsR5wAe2YihtyeLTUssyqwTJ4T/KYMC6jmvmOY0tzAy0tZ72lx8GG1PTNfrMYAfRbk/UQwwSNcRZSiaMtB/wBXvEfcg1+1qeTSKBMnJinsB5UVWwia3tcdyoELOJ/BNsEqfsuXi8OWsuZKFsb4BYTB+JyNRqdRc3i2d1qimn08usp1AFQiuTq2lsLNzwm620GcPEXGXaAFnyODnEhcS1dJNksUnS3lsNVdSrD2YXiQbpcOtobScCRJZZfOdMBWUB/uI8x7Lcx1w0sHUA+ucZRKZHHeo7KPbkblyNl0wp5PmJ80yYRZpjWzJ6DkF5DqbkyGCCI0qIIIIEIjwm2cexHN/wDaRk0T2NjMIlj83x/9gaGudhBKlgiM0jYxqTZVDxk3kn13kkMf2eUb4F+f/UPXsOQN9bxU5zQdj+p/5EWUzXN+sRzefZiBPERQDezWFr30J/Nb6xXpK0lwY7euo2vsFscXfwHwjMcbb/dMm7+zBUz5NPexmzkl35/vGVb+2Zizd++BNQs6bP2cqNIsCJRc+KCBZwMQsRcXza+dor7cKtWTtKjmOAQJ6XvbLzgA55C3WOvXU4SBa5+kaDnkOsuRwgNvdVT/AIedvY6SdQuTjp5mJQciEmXNrdnDfzCLYaYBqQLRDNzuGMmgnzawzHmVE4tiI8ksB2xlQgOYvbNidNBEraWL5jE2oGijv/fM9IjNr5JLmyUg30j2EyEiZYkHEvIWtb37wphqUG6IIIIEqIIIIEIiF8VkJpJZHKcL+8uYo+5H1iaRFeJo/wCnzP8AfL/8ixFN9N3kr+zTari/UPWypmMXoVn/ALlzhEwhS34bkDF7a+0escr6wmNeOhjFbcG4XqUjQ9had4soXtzYU+kqXpZyETUbDYA+bPyleobUEa3jrHd8u0mWKktjCJiUk/EUBYW5nFf2iG7l7+ypnhS65V8UEJKmlQzG/wAIxDMNy75c4sSkKuzTFz5DUchfX2HtHQCUSjEF5DVU0lNL3UgsR1HEclml7NhsLXsOf9rxrNcBhb5XW463FsvcH7QnWrF5zAjM2UXHIa9hmM+0FJNUYb5lVsLAn1N7RFLPFD9RwHmbKBoc7wpZTSzcu2p5dB0hRGqXVI2QOfQ5GNsEczJRijcCOWakwluRRBBBEiEQQQQIRDNvfsdqqkeQjKrMVILXA8rBtR6Qtqaw4sCa8z0hDUMvIknrHO7Q23HAHNYMVsjnYX4DI3PHdzVuna9j2yDIg3H7KldvbJm0RUVQCByQrYlKNbWzA69jYwwzqlHdVVluxCrmBck2Gp6mLd3/AN2JddRzJRsHHmlscrOPh+t8PoY5nnSGRijAqykgg5EEGxB73hdjyR7RYXt/KRqNfZdLJ2imjbZzAeeY6Z+quneXhrW01A9SWQtKQTGRSca4WBuDocPxHPkbX5smzOPdbKwy5spHlhhiPmE0rfzeYG2K3O3reLP4Wb8y9o7Ow1DKZ0lfDnqxF3FrK5B1DLke4aKR3r4bVtPU+HLkM6THIkshDBhYso6hsAzB/CTnGy19PA7A51ibnMrnaysnrSHSZ+Q+G3wroSh2hKmIk8spR1DJYgCxF1tftz1hQ+0UOWNR2uBEJ4bbIqqOllyak+cubJkSiHPCSNSPM3a9onEeW10zxK9uPELnPj/XTgrAaABlb+F4TbOF2xtoGZiVtVzB7H/iGOrbzWhz3ckm7vy+H9T+n1jS7OmRlWA3Qg38re6J4290XFPkEYTp6oMTEADmY0LOmP8ACuAci4OI/kuLD1N+0ekLJSqCMJUsjVi3rb9AI8gQmCmn3GLmb39STeMmvy17xhtaiaU5mLfAxvf8JOoPYnO/e3S6Jahrgk3tHku0KSWCdzH8SRzutpjQ9uJqWJIAOI5t1PL0HL2+8VjxC4VzK2aaqiKCaRadKY4bsMg6nTzC2tr2ve94s9J6nnBMkK2o00OYI9CMxDKCvloZe9j10UUkYcLOVRcP+HlbQ1DT6oqiFCpRWxF72sMssjY63vaLKegE+V4LtMQjCfKRdWGaupIOEqwvlzHSFpSWhxatyuSx+rE2jZs3ZPjYphJXkCOZvdvpYfeNAS1W1ai7fFyyGX36p4ayOPPRN2yqshjJqLCoA+LRZqi3nS+g0ugzU5G4wsy6dWDRc+8b6zc1JwCzXJANwQLOpGjK4N1buIzp93nlWsUnj/Wur+5QYG/kEXW9m6iR2J1m/N1vTJQ/iI280hoqB5x8uS83Ont+I/br0h+eplyAsmWCzkeVB8RzzYn5Vvqxyv1NgRpdSww4pcodUu7W7YgFU+qsO0bqLZ6SgcIN2zZmJLserMcz/QaCwjrdn7Niom2bm46n5oFVmndKc9FjT0ZuJk0hn5W+BOyg8/4jmewyCuCCNNV0QQQQIXhF8jDZUbvymzS6H+G2H+U6e1oIIhmp4p24ZGgjmnse5hu02TZV7GaX84P5SP8A2jTKoSxtiA/Kf/qCCMV+x6PHbB1PurraiQtvf0TpT7uKM5jluwGEf1J+8O6IAAAAANANBBBGvT0sNOLRNAVN8jn+IrKCCCLKjRBBBAhEEEECEQQQQIX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679576" y="-601663"/>
            <a:ext cx="9620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9462" name="Picture 6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419600"/>
            <a:ext cx="16764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818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06F4-A57A-461F-8827-69C3D22A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DB1444-7A25-4B7C-87DD-C4DA82257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0315" y="274638"/>
            <a:ext cx="7859730" cy="6465209"/>
          </a:xfrm>
        </p:spPr>
      </p:pic>
    </p:spTree>
    <p:extLst>
      <p:ext uri="{BB962C8B-B14F-4D97-AF65-F5344CB8AC3E}">
        <p14:creationId xmlns:p14="http://schemas.microsoft.com/office/powerpoint/2010/main" val="23524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Masculine Adjectives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2514600"/>
          </a:xfrm>
        </p:spPr>
        <p:txBody>
          <a:bodyPr/>
          <a:lstStyle/>
          <a:p>
            <a:r>
              <a:rPr lang="en-US" dirty="0"/>
              <a:t>Are used to describe masculine nouns. </a:t>
            </a:r>
          </a:p>
          <a:p>
            <a:pPr>
              <a:buNone/>
            </a:pPr>
            <a:r>
              <a:rPr lang="en-US" dirty="0"/>
              <a:t>    Ex. Marcos </a:t>
            </a:r>
            <a:r>
              <a:rPr lang="en-US" dirty="0" err="1"/>
              <a:t>es</a:t>
            </a:r>
            <a:r>
              <a:rPr lang="en-US" dirty="0"/>
              <a:t> alt</a:t>
            </a:r>
            <a:r>
              <a:rPr lang="en-US" b="1" dirty="0"/>
              <a:t>o</a:t>
            </a:r>
            <a:r>
              <a:rPr lang="en-US" dirty="0"/>
              <a:t> y </a:t>
            </a:r>
            <a:r>
              <a:rPr lang="en-US" dirty="0" err="1"/>
              <a:t>rubi</a:t>
            </a:r>
            <a:r>
              <a:rPr lang="en-US" b="1" dirty="0" err="1"/>
              <a:t>o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(Marcos is tall and blond.)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1843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533400"/>
            <a:ext cx="9906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63241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24CDA"/>
                </a:solidFill>
              </a:rPr>
              <a:t>Feminine Adjectives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n-US" dirty="0"/>
              <a:t>Are used to describe feminine nouns.</a:t>
            </a:r>
          </a:p>
          <a:p>
            <a:pPr>
              <a:buNone/>
            </a:pPr>
            <a:r>
              <a:rPr lang="en-US" dirty="0"/>
              <a:t>    Ex. Marta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simpátic</a:t>
            </a:r>
            <a:r>
              <a:rPr lang="en-US" b="1" dirty="0" err="1"/>
              <a:t>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   (Marta is nice.)</a:t>
            </a:r>
          </a:p>
        </p:txBody>
      </p:sp>
      <p:pic>
        <p:nvPicPr>
          <p:cNvPr id="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4572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15144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Other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886200"/>
          </a:xfrm>
        </p:spPr>
        <p:txBody>
          <a:bodyPr/>
          <a:lstStyle/>
          <a:p>
            <a:r>
              <a:rPr lang="en-US" dirty="0"/>
              <a:t>Adjectives that end in –e describe both masculine and feminine nouns. </a:t>
            </a:r>
          </a:p>
          <a:p>
            <a:pPr>
              <a:buNone/>
            </a:pPr>
            <a:r>
              <a:rPr lang="en-US" dirty="0"/>
              <a:t>     Ex. Anita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inteligent</a:t>
            </a:r>
            <a:r>
              <a:rPr lang="en-US" b="1" dirty="0" err="1"/>
              <a:t>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     (Anita is intelligent/smart.)</a:t>
            </a:r>
          </a:p>
          <a:p>
            <a:pPr>
              <a:buNone/>
            </a:pPr>
            <a:r>
              <a:rPr lang="en-US" dirty="0"/>
              <a:t>     Ex. Pedro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inteligent</a:t>
            </a:r>
            <a:r>
              <a:rPr lang="en-US" b="1" dirty="0" err="1"/>
              <a:t>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     (Pedro is intelligent/smart.)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895600"/>
            <a:ext cx="15240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803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177F-585E-4A51-ADF3-58246984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 y Gran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F3D327-ACB2-4253-B97A-AE30427528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9479" y="1623316"/>
            <a:ext cx="9637159" cy="4623371"/>
          </a:xfrm>
        </p:spPr>
      </p:pic>
    </p:spTree>
    <p:extLst>
      <p:ext uri="{BB962C8B-B14F-4D97-AF65-F5344CB8AC3E}">
        <p14:creationId xmlns:p14="http://schemas.microsoft.com/office/powerpoint/2010/main" val="366595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C5EE6E-9D11-4756-B5FB-07F80DEF2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017" y="68263"/>
            <a:ext cx="8961966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971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05" y="-122366"/>
            <a:ext cx="10972800" cy="1143000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 verb ‘ser’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685" y="836407"/>
            <a:ext cx="8229600" cy="52954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soy: I am</a:t>
            </a:r>
          </a:p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no soy: I am not</a:t>
            </a:r>
          </a:p>
          <a:p>
            <a:r>
              <a:rPr lang="en-US" dirty="0"/>
              <a:t>(</a:t>
            </a:r>
            <a:r>
              <a:rPr lang="en-US" dirty="0" err="1"/>
              <a:t>Tú</a:t>
            </a:r>
            <a:r>
              <a:rPr lang="en-US" dirty="0"/>
              <a:t>) </a:t>
            </a:r>
            <a:r>
              <a:rPr lang="en-US" dirty="0" err="1"/>
              <a:t>eres</a:t>
            </a:r>
            <a:r>
              <a:rPr lang="en-US" dirty="0"/>
              <a:t>: You are</a:t>
            </a:r>
          </a:p>
          <a:p>
            <a:r>
              <a:rPr lang="en-US" dirty="0"/>
              <a:t>(</a:t>
            </a:r>
            <a:r>
              <a:rPr lang="en-US" dirty="0" err="1"/>
              <a:t>Usted</a:t>
            </a:r>
            <a:r>
              <a:rPr lang="en-US" dirty="0"/>
              <a:t>) </a:t>
            </a:r>
            <a:r>
              <a:rPr lang="en-US" dirty="0" err="1"/>
              <a:t>es</a:t>
            </a:r>
            <a:r>
              <a:rPr lang="en-US" dirty="0"/>
              <a:t>: You are (formal)</a:t>
            </a:r>
          </a:p>
          <a:p>
            <a:r>
              <a:rPr lang="en-US" dirty="0"/>
              <a:t>(</a:t>
            </a:r>
            <a:r>
              <a:rPr lang="en-US" dirty="0" err="1"/>
              <a:t>Él</a:t>
            </a:r>
            <a:r>
              <a:rPr lang="en-US" dirty="0"/>
              <a:t>/Ella) </a:t>
            </a:r>
            <a:r>
              <a:rPr lang="en-US" dirty="0" err="1"/>
              <a:t>es</a:t>
            </a:r>
            <a:r>
              <a:rPr lang="en-US" dirty="0"/>
              <a:t>: </a:t>
            </a:r>
            <a:r>
              <a:rPr lang="en-US" dirty="0" err="1"/>
              <a:t>He/She</a:t>
            </a:r>
            <a:r>
              <a:rPr lang="en-US" dirty="0"/>
              <a:t> is</a:t>
            </a:r>
          </a:p>
          <a:p>
            <a:r>
              <a:rPr lang="en-US" dirty="0"/>
              <a:t>(</a:t>
            </a:r>
            <a:r>
              <a:rPr lang="en-US" dirty="0" err="1"/>
              <a:t>Nosotros</a:t>
            </a:r>
            <a:r>
              <a:rPr lang="en-US" dirty="0"/>
              <a:t>/as) </a:t>
            </a:r>
            <a:r>
              <a:rPr lang="en-US" dirty="0" err="1"/>
              <a:t>somos</a:t>
            </a:r>
            <a:r>
              <a:rPr lang="en-US" dirty="0"/>
              <a:t>: We are</a:t>
            </a:r>
          </a:p>
          <a:p>
            <a:r>
              <a:rPr lang="en-US" dirty="0"/>
              <a:t>(</a:t>
            </a:r>
            <a:r>
              <a:rPr lang="en-US" dirty="0" err="1"/>
              <a:t>Vosotros</a:t>
            </a:r>
            <a:r>
              <a:rPr lang="en-US" dirty="0"/>
              <a:t>) </a:t>
            </a:r>
            <a:r>
              <a:rPr lang="en-US" dirty="0" err="1"/>
              <a:t>sois</a:t>
            </a:r>
            <a:r>
              <a:rPr lang="en-US" dirty="0"/>
              <a:t>: You all are</a:t>
            </a:r>
          </a:p>
          <a:p>
            <a:r>
              <a:rPr lang="en-US" dirty="0"/>
              <a:t>(</a:t>
            </a:r>
            <a:r>
              <a:rPr lang="en-US" dirty="0" err="1"/>
              <a:t>Ustedes</a:t>
            </a:r>
            <a:r>
              <a:rPr lang="en-US" dirty="0"/>
              <a:t>) son: You all are</a:t>
            </a:r>
          </a:p>
          <a:p>
            <a:r>
              <a:rPr lang="en-US" dirty="0"/>
              <a:t>(</a:t>
            </a: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/>
              <a:t>) son: </a:t>
            </a:r>
            <a:r>
              <a:rPr lang="en-US" dirty="0"/>
              <a:t>They are</a:t>
            </a:r>
          </a:p>
          <a:p>
            <a:r>
              <a:rPr lang="en-US" dirty="0"/>
              <a:t>This verb is used to describe someone or something.</a:t>
            </a:r>
          </a:p>
          <a:p>
            <a:pPr>
              <a:buNone/>
            </a:pPr>
            <a:r>
              <a:rPr lang="en-US" dirty="0"/>
              <a:t>    Ex. Laura </a:t>
            </a:r>
            <a:r>
              <a:rPr lang="en-US" b="1" dirty="0" err="1"/>
              <a:t>es</a:t>
            </a:r>
            <a:r>
              <a:rPr lang="en-US" dirty="0"/>
              <a:t> </a:t>
            </a:r>
            <a:r>
              <a:rPr lang="en-US" dirty="0" err="1"/>
              <a:t>trabajadora</a:t>
            </a:r>
            <a:r>
              <a:rPr lang="en-US" dirty="0"/>
              <a:t>. (Laura is hard-working.)</a:t>
            </a:r>
          </a:p>
        </p:txBody>
      </p:sp>
    </p:spTree>
    <p:extLst>
      <p:ext uri="{BB962C8B-B14F-4D97-AF65-F5344CB8AC3E}">
        <p14:creationId xmlns:p14="http://schemas.microsoft.com/office/powerpoint/2010/main" val="2077236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04C3D0-2A79-4F7E-82A5-F433890BDB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D74BCC-7A09-4FDE-8A2F-83EAD8A6E3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2B958-B78C-4178-AD81-814C34340802}">
  <ds:schemaRefs>
    <ds:schemaRef ds:uri="http://schemas.microsoft.com/office/2006/documentManagement/types"/>
    <ds:schemaRef ds:uri="http://www.w3.org/XML/1998/namespace"/>
    <ds:schemaRef ds:uri="1f288448-f477-4024-bfa7-c5da6d31a550"/>
    <ds:schemaRef ds:uri="d1bea57f-f24a-4814-8dfc-e372b91f2504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583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 Capítulo 3  Los Adjetivos</vt:lpstr>
      <vt:lpstr>Los Adjetivos</vt:lpstr>
      <vt:lpstr>PowerPoint Presentation</vt:lpstr>
      <vt:lpstr>Masculine Adjectives</vt:lpstr>
      <vt:lpstr>Feminine Adjectives</vt:lpstr>
      <vt:lpstr>Other Adjectives</vt:lpstr>
      <vt:lpstr>Mal y Gran</vt:lpstr>
      <vt:lpstr>PowerPoint Presentation</vt:lpstr>
      <vt:lpstr>The verb ‘ser’</vt:lpstr>
      <vt:lpstr>¡Vamos a practicar!</vt:lpstr>
      <vt:lpstr>¿Cómo es?</vt:lpstr>
      <vt:lpstr>Making Adjectives Plural</vt:lpstr>
      <vt:lpstr>¡Vamos a practicar! Make the following plural</vt:lpstr>
      <vt:lpstr>¡Vamos a practicar!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  Los Adjetivos</dc:title>
  <dc:creator>Yadira Thomas</dc:creator>
  <cp:lastModifiedBy>Yadira Thomas</cp:lastModifiedBy>
  <cp:revision>2</cp:revision>
  <dcterms:created xsi:type="dcterms:W3CDTF">2020-11-03T15:37:14Z</dcterms:created>
  <dcterms:modified xsi:type="dcterms:W3CDTF">2022-03-09T16:28:36Z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