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DB96-6A75-4100-86B1-4B439901DD6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958C-01BD-42BA-A857-A4A60C7B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1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DB96-6A75-4100-86B1-4B439901DD6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958C-01BD-42BA-A857-A4A60C7B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DB96-6A75-4100-86B1-4B439901DD6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958C-01BD-42BA-A857-A4A60C7B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7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DB96-6A75-4100-86B1-4B439901DD6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958C-01BD-42BA-A857-A4A60C7B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2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DB96-6A75-4100-86B1-4B439901DD6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958C-01BD-42BA-A857-A4A60C7B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9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DB96-6A75-4100-86B1-4B439901DD6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958C-01BD-42BA-A857-A4A60C7B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DB96-6A75-4100-86B1-4B439901DD6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958C-01BD-42BA-A857-A4A60C7B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6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DB96-6A75-4100-86B1-4B439901DD6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958C-01BD-42BA-A857-A4A60C7B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9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DB96-6A75-4100-86B1-4B439901DD6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958C-01BD-42BA-A857-A4A60C7B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4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DB96-6A75-4100-86B1-4B439901DD6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958C-01BD-42BA-A857-A4A60C7B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4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DB96-6A75-4100-86B1-4B439901DD6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958C-01BD-42BA-A857-A4A60C7B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5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CDB96-6A75-4100-86B1-4B439901DD6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E958C-01BD-42BA-A857-A4A60C7B4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0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9124"/>
          </a:xfrm>
        </p:spPr>
        <p:txBody>
          <a:bodyPr>
            <a:normAutofit fontScale="90000"/>
          </a:bodyPr>
          <a:lstStyle/>
          <a:p>
            <a:r>
              <a:rPr lang="en-US" dirty="0"/>
              <a:t>Fill in the blanks with the correct Spanish word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62461"/>
            <a:ext cx="10515600" cy="550728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Me ___________ Claudia.</a:t>
            </a:r>
          </a:p>
          <a:p>
            <a:pPr marL="514350" indent="-514350">
              <a:buAutoNum type="arabicPeriod"/>
            </a:pPr>
            <a:r>
              <a:rPr lang="en-US" dirty="0" err="1"/>
              <a:t>Mi</a:t>
            </a:r>
            <a:r>
              <a:rPr lang="en-US" dirty="0"/>
              <a:t> ______________ </a:t>
            </a:r>
            <a:r>
              <a:rPr lang="en-US" dirty="0" err="1"/>
              <a:t>favorito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verde</a:t>
            </a:r>
            <a:r>
              <a:rPr lang="en-US" dirty="0"/>
              <a:t>. </a:t>
            </a:r>
          </a:p>
          <a:p>
            <a:pPr marL="514350" indent="-514350">
              <a:buAutoNum type="arabicPeriod"/>
            </a:pPr>
            <a:r>
              <a:rPr lang="en-US" dirty="0"/>
              <a:t>¿_______________ </a:t>
            </a:r>
            <a:r>
              <a:rPr lang="en-US" dirty="0" err="1"/>
              <a:t>ir</a:t>
            </a:r>
            <a:r>
              <a:rPr lang="en-US" dirty="0"/>
              <a:t> al </a:t>
            </a:r>
            <a:r>
              <a:rPr lang="en-US" dirty="0" err="1"/>
              <a:t>baño</a:t>
            </a:r>
            <a:r>
              <a:rPr lang="en-US" dirty="0"/>
              <a:t>?</a:t>
            </a:r>
          </a:p>
          <a:p>
            <a:pPr marL="514350" indent="-514350">
              <a:buAutoNum type="arabicPeriod"/>
            </a:pPr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_________ llamas?</a:t>
            </a:r>
          </a:p>
          <a:p>
            <a:pPr marL="514350" indent="-514350">
              <a:buAutoNum type="arabicPeriod"/>
            </a:pPr>
            <a:r>
              <a:rPr lang="en-US" dirty="0" err="1"/>
              <a:t>Mi</a:t>
            </a:r>
            <a:r>
              <a:rPr lang="en-US" dirty="0"/>
              <a:t> _________ </a:t>
            </a:r>
            <a:r>
              <a:rPr lang="en-US" dirty="0" err="1"/>
              <a:t>favorito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viernes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Tengo</a:t>
            </a:r>
            <a:r>
              <a:rPr lang="en-US" dirty="0"/>
              <a:t> </a:t>
            </a:r>
            <a:r>
              <a:rPr lang="en-US" dirty="0" err="1"/>
              <a:t>catorce</a:t>
            </a:r>
            <a:r>
              <a:rPr lang="en-US" dirty="0"/>
              <a:t> _____________.</a:t>
            </a:r>
          </a:p>
          <a:p>
            <a:pPr marL="514350" indent="-514350">
              <a:buAutoNum type="arabicPeriod"/>
            </a:pPr>
            <a:r>
              <a:rPr lang="en-US" dirty="0"/>
              <a:t>Hoy </a:t>
            </a:r>
            <a:r>
              <a:rPr lang="en-US" dirty="0" err="1"/>
              <a:t>es</a:t>
            </a:r>
            <a:r>
              <a:rPr lang="en-US" dirty="0"/>
              <a:t> ______________. </a:t>
            </a:r>
            <a:r>
              <a:rPr lang="en-US" dirty="0" err="1"/>
              <a:t>Mañana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martes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Enero</a:t>
            </a:r>
            <a:r>
              <a:rPr lang="en-US" dirty="0"/>
              <a:t>, </a:t>
            </a:r>
            <a:r>
              <a:rPr lang="en-US" dirty="0" err="1"/>
              <a:t>febrero</a:t>
            </a:r>
            <a:r>
              <a:rPr lang="en-US" dirty="0"/>
              <a:t>, _____________.</a:t>
            </a:r>
          </a:p>
          <a:p>
            <a:pPr marL="514350" indent="-514350">
              <a:buAutoNum type="arabicPeriod"/>
            </a:pPr>
            <a:r>
              <a:rPr lang="en-US" dirty="0"/>
              <a:t>Mayo, ___________, </a:t>
            </a:r>
            <a:r>
              <a:rPr lang="en-US" dirty="0" err="1"/>
              <a:t>julio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Mi</a:t>
            </a:r>
            <a:r>
              <a:rPr lang="en-US" dirty="0"/>
              <a:t> </a:t>
            </a:r>
            <a:r>
              <a:rPr lang="en-US" dirty="0" err="1"/>
              <a:t>amiga</a:t>
            </a:r>
            <a:r>
              <a:rPr lang="en-US" dirty="0"/>
              <a:t> ______ llama Maria.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91380" y="1087793"/>
            <a:ext cx="1161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llamo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3022" y="1561130"/>
            <a:ext cx="1161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color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8476" y="2073879"/>
            <a:ext cx="1407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Puedo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2204" y="2602935"/>
            <a:ext cx="1161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te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12897" y="3113042"/>
            <a:ext cx="1161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día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0609" y="3623713"/>
            <a:ext cx="1161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años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92423" y="4143918"/>
            <a:ext cx="1161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lunes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65007" y="4681825"/>
            <a:ext cx="153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marzo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98783" y="5164696"/>
            <a:ext cx="1161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junio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95020" y="5708690"/>
            <a:ext cx="1161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se</a:t>
            </a:r>
          </a:p>
        </p:txBody>
      </p:sp>
    </p:spTree>
    <p:extLst>
      <p:ext uri="{BB962C8B-B14F-4D97-AF65-F5344CB8AC3E}">
        <p14:creationId xmlns:p14="http://schemas.microsoft.com/office/powerpoint/2010/main" val="88451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5018AD-B842-44C5-8407-E5032021E7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D5677E-4EFD-4F12-A6B7-6CBD13C5F3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39C778-A678-44A1-A88B-AE640D6EB487}">
  <ds:schemaRefs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d1bea57f-f24a-4814-8dfc-e372b91f2504"/>
    <ds:schemaRef ds:uri="http://purl.org/dc/elements/1.1/"/>
    <ds:schemaRef ds:uri="http://schemas.microsoft.com/office/infopath/2007/PartnerControls"/>
    <ds:schemaRef ds:uri="1f288448-f477-4024-bfa7-c5da6d31a5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71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Fill in the blanks with the correct Spanish word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 in the blanks with the correct word from the word bank.</dc:title>
  <dc:creator>Yadira Thomas</dc:creator>
  <cp:lastModifiedBy>Yadira Thomas</cp:lastModifiedBy>
  <cp:revision>8</cp:revision>
  <dcterms:created xsi:type="dcterms:W3CDTF">2017-01-19T15:10:05Z</dcterms:created>
  <dcterms:modified xsi:type="dcterms:W3CDTF">2021-08-12T13:59:17Z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